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92" r:id="rId3"/>
    <p:sldId id="293" r:id="rId4"/>
    <p:sldId id="257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65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75" r:id="rId23"/>
    <p:sldId id="294" r:id="rId24"/>
    <p:sldId id="295" r:id="rId25"/>
    <p:sldId id="296" r:id="rId26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0">
          <p15:clr>
            <a:srgbClr val="A4A3A4"/>
          </p15:clr>
        </p15:guide>
        <p15:guide id="2" orient="horz" pos="973">
          <p15:clr>
            <a:srgbClr val="A4A3A4"/>
          </p15:clr>
        </p15:guide>
        <p15:guide id="3" orient="horz" pos="401">
          <p15:clr>
            <a:srgbClr val="A4A3A4"/>
          </p15:clr>
        </p15:guide>
        <p15:guide id="4" pos="5563">
          <p15:clr>
            <a:srgbClr val="A4A3A4"/>
          </p15:clr>
        </p15:guide>
        <p15:guide id="5" pos="196">
          <p15:clr>
            <a:srgbClr val="A4A3A4"/>
          </p15:clr>
        </p15:guide>
        <p15:guide id="6" pos="2211">
          <p15:clr>
            <a:srgbClr val="A4A3A4"/>
          </p15:clr>
        </p15:guide>
        <p15:guide id="7" pos="20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09">
          <p15:clr>
            <a:srgbClr val="A4A3A4"/>
          </p15:clr>
        </p15:guide>
        <p15:guide id="4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94"/>
    <a:srgbClr val="F3B61B"/>
    <a:srgbClr val="F5F8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77" autoAdjust="0"/>
    <p:restoredTop sz="38938" autoAdjust="0"/>
  </p:normalViewPr>
  <p:slideViewPr>
    <p:cSldViewPr snapToGrid="0" snapToObjects="1">
      <p:cViewPr varScale="1">
        <p:scale>
          <a:sx n="122" d="100"/>
          <a:sy n="122" d="100"/>
        </p:scale>
        <p:origin x="1722" y="90"/>
      </p:cViewPr>
      <p:guideLst>
        <p:guide orient="horz" pos="3920"/>
        <p:guide orient="horz" pos="973"/>
        <p:guide orient="horz" pos="401"/>
        <p:guide pos="5563"/>
        <p:guide pos="196"/>
        <p:guide pos="2211"/>
        <p:guide pos="20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4" d="100"/>
          <a:sy n="64" d="100"/>
        </p:scale>
        <p:origin x="-3264" y="-120"/>
      </p:cViewPr>
      <p:guideLst>
        <p:guide orient="horz" pos="2880"/>
        <p:guide pos="2160"/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D4127D1-1DA3-FD4C-899D-F10D46045E7A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85795F32-C039-324C-AEA0-2B598138A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85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E336800-F8B2-3E47-A373-388DE3582F91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1A6F4022-7AF7-B44C-87BB-B0E6322D8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633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033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03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0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22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60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55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50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67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3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84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46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61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43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103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9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6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19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1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59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1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3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311150" y="636588"/>
            <a:ext cx="4114800" cy="411480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1" name="Group 60"/>
          <p:cNvGrpSpPr>
            <a:grpSpLocks noChangeAspect="1"/>
          </p:cNvGrpSpPr>
          <p:nvPr userDrawn="1"/>
        </p:nvGrpSpPr>
        <p:grpSpPr>
          <a:xfrm>
            <a:off x="448310" y="773748"/>
            <a:ext cx="1303697" cy="182880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49" name="Freeform 5"/>
            <p:cNvSpPr>
              <a:spLocks noEditPoints="1"/>
            </p:cNvSpPr>
            <p:nvPr userDrawn="1"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0" name="Rectangle 9"/>
            <p:cNvSpPr>
              <a:spLocks noChangeArrowheads="1"/>
            </p:cNvSpPr>
            <p:nvPr userDrawn="1"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 10"/>
            <p:cNvSpPr>
              <a:spLocks noEditPoints="1"/>
            </p:cNvSpPr>
            <p:nvPr userDrawn="1"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 11"/>
            <p:cNvSpPr>
              <a:spLocks/>
            </p:cNvSpPr>
            <p:nvPr userDrawn="1"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3" name="Freeform 13"/>
            <p:cNvSpPr>
              <a:spLocks/>
            </p:cNvSpPr>
            <p:nvPr userDrawn="1"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4" name="Freeform 14"/>
            <p:cNvSpPr>
              <a:spLocks noEditPoints="1"/>
            </p:cNvSpPr>
            <p:nvPr userDrawn="1"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5" name="Freeform 17"/>
            <p:cNvSpPr>
              <a:spLocks noEditPoints="1"/>
            </p:cNvSpPr>
            <p:nvPr userDrawn="1"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6" name="Freeform 20"/>
            <p:cNvSpPr>
              <a:spLocks noEditPoints="1"/>
            </p:cNvSpPr>
            <p:nvPr userDrawn="1"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Freeform 21"/>
            <p:cNvSpPr>
              <a:spLocks/>
            </p:cNvSpPr>
            <p:nvPr userDrawn="1"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8" name="Freeform 22"/>
            <p:cNvSpPr>
              <a:spLocks noEditPoints="1"/>
            </p:cNvSpPr>
            <p:nvPr userDrawn="1"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Freeform 25"/>
            <p:cNvSpPr>
              <a:spLocks noEditPoints="1"/>
            </p:cNvSpPr>
            <p:nvPr userDrawn="1"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310" y="1544638"/>
            <a:ext cx="3840480" cy="1969180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310" y="3513818"/>
            <a:ext cx="3840480" cy="11004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6675120"/>
            <a:ext cx="8915400" cy="182880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915400" y="6675120"/>
            <a:ext cx="228600" cy="182880"/>
          </a:xfrm>
          <a:prstGeom prst="rect">
            <a:avLst/>
          </a:prstGeom>
          <a:solidFill>
            <a:schemeClr val="accent1">
              <a:alpha val="60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48310" y="5986153"/>
            <a:ext cx="2183818" cy="302734"/>
            <a:chOff x="311524" y="5975371"/>
            <a:chExt cx="2339365" cy="324297"/>
          </a:xfrm>
          <a:solidFill>
            <a:schemeClr val="accent1"/>
          </a:solidFill>
        </p:grpSpPr>
        <p:sp>
          <p:nvSpPr>
            <p:cNvPr id="27" name="Freeform 37"/>
            <p:cNvSpPr>
              <a:spLocks/>
            </p:cNvSpPr>
            <p:nvPr userDrawn="1"/>
          </p:nvSpPr>
          <p:spPr bwMode="auto">
            <a:xfrm>
              <a:off x="311524" y="6001086"/>
              <a:ext cx="155006" cy="221437"/>
            </a:xfrm>
            <a:custGeom>
              <a:avLst/>
              <a:gdLst>
                <a:gd name="T0" fmla="*/ 67 w 650"/>
                <a:gd name="T1" fmla="*/ 776 h 930"/>
                <a:gd name="T2" fmla="*/ 119 w 650"/>
                <a:gd name="T3" fmla="*/ 826 h 930"/>
                <a:gd name="T4" fmla="*/ 180 w 650"/>
                <a:gd name="T5" fmla="*/ 860 h 930"/>
                <a:gd name="T6" fmla="*/ 253 w 650"/>
                <a:gd name="T7" fmla="*/ 878 h 930"/>
                <a:gd name="T8" fmla="*/ 317 w 650"/>
                <a:gd name="T9" fmla="*/ 879 h 930"/>
                <a:gd name="T10" fmla="*/ 403 w 650"/>
                <a:gd name="T11" fmla="*/ 858 h 930"/>
                <a:gd name="T12" fmla="*/ 470 w 650"/>
                <a:gd name="T13" fmla="*/ 809 h 930"/>
                <a:gd name="T14" fmla="*/ 511 w 650"/>
                <a:gd name="T15" fmla="*/ 739 h 930"/>
                <a:gd name="T16" fmla="*/ 521 w 650"/>
                <a:gd name="T17" fmla="*/ 673 h 930"/>
                <a:gd name="T18" fmla="*/ 513 w 650"/>
                <a:gd name="T19" fmla="*/ 621 h 930"/>
                <a:gd name="T20" fmla="*/ 489 w 650"/>
                <a:gd name="T21" fmla="*/ 575 h 930"/>
                <a:gd name="T22" fmla="*/ 453 w 650"/>
                <a:gd name="T23" fmla="*/ 538 h 930"/>
                <a:gd name="T24" fmla="*/ 290 w 650"/>
                <a:gd name="T25" fmla="*/ 436 h 930"/>
                <a:gd name="T26" fmla="*/ 225 w 650"/>
                <a:gd name="T27" fmla="*/ 389 h 930"/>
                <a:gd name="T28" fmla="*/ 184 w 650"/>
                <a:gd name="T29" fmla="*/ 341 h 930"/>
                <a:gd name="T30" fmla="*/ 157 w 650"/>
                <a:gd name="T31" fmla="*/ 283 h 930"/>
                <a:gd name="T32" fmla="*/ 151 w 650"/>
                <a:gd name="T33" fmla="*/ 231 h 930"/>
                <a:gd name="T34" fmla="*/ 169 w 650"/>
                <a:gd name="T35" fmla="*/ 144 h 930"/>
                <a:gd name="T36" fmla="*/ 222 w 650"/>
                <a:gd name="T37" fmla="*/ 70 h 930"/>
                <a:gd name="T38" fmla="*/ 304 w 650"/>
                <a:gd name="T39" fmla="*/ 19 h 930"/>
                <a:gd name="T40" fmla="*/ 409 w 650"/>
                <a:gd name="T41" fmla="*/ 0 h 930"/>
                <a:gd name="T42" fmla="*/ 467 w 650"/>
                <a:gd name="T43" fmla="*/ 5 h 930"/>
                <a:gd name="T44" fmla="*/ 536 w 650"/>
                <a:gd name="T45" fmla="*/ 28 h 930"/>
                <a:gd name="T46" fmla="*/ 595 w 650"/>
                <a:gd name="T47" fmla="*/ 63 h 930"/>
                <a:gd name="T48" fmla="*/ 641 w 650"/>
                <a:gd name="T49" fmla="*/ 109 h 930"/>
                <a:gd name="T50" fmla="*/ 591 w 650"/>
                <a:gd name="T51" fmla="*/ 136 h 930"/>
                <a:gd name="T52" fmla="*/ 548 w 650"/>
                <a:gd name="T53" fmla="*/ 97 h 930"/>
                <a:gd name="T54" fmla="*/ 496 w 650"/>
                <a:gd name="T55" fmla="*/ 69 h 930"/>
                <a:gd name="T56" fmla="*/ 435 w 650"/>
                <a:gd name="T57" fmla="*/ 53 h 930"/>
                <a:gd name="T58" fmla="*/ 380 w 650"/>
                <a:gd name="T59" fmla="*/ 52 h 930"/>
                <a:gd name="T60" fmla="*/ 305 w 650"/>
                <a:gd name="T61" fmla="*/ 73 h 930"/>
                <a:gd name="T62" fmla="*/ 250 w 650"/>
                <a:gd name="T63" fmla="*/ 119 h 930"/>
                <a:gd name="T64" fmla="*/ 218 w 650"/>
                <a:gd name="T65" fmla="*/ 178 h 930"/>
                <a:gd name="T66" fmla="*/ 211 w 650"/>
                <a:gd name="T67" fmla="*/ 224 h 930"/>
                <a:gd name="T68" fmla="*/ 220 w 650"/>
                <a:gd name="T69" fmla="*/ 280 h 930"/>
                <a:gd name="T70" fmla="*/ 246 w 650"/>
                <a:gd name="T71" fmla="*/ 324 h 930"/>
                <a:gd name="T72" fmla="*/ 283 w 650"/>
                <a:gd name="T73" fmla="*/ 361 h 930"/>
                <a:gd name="T74" fmla="*/ 442 w 650"/>
                <a:gd name="T75" fmla="*/ 455 h 930"/>
                <a:gd name="T76" fmla="*/ 511 w 650"/>
                <a:gd name="T77" fmla="*/ 506 h 930"/>
                <a:gd name="T78" fmla="*/ 552 w 650"/>
                <a:gd name="T79" fmla="*/ 556 h 930"/>
                <a:gd name="T80" fmla="*/ 576 w 650"/>
                <a:gd name="T81" fmla="*/ 614 h 930"/>
                <a:gd name="T82" fmla="*/ 581 w 650"/>
                <a:gd name="T83" fmla="*/ 666 h 930"/>
                <a:gd name="T84" fmla="*/ 576 w 650"/>
                <a:gd name="T85" fmla="*/ 723 h 930"/>
                <a:gd name="T86" fmla="*/ 559 w 650"/>
                <a:gd name="T87" fmla="*/ 774 h 930"/>
                <a:gd name="T88" fmla="*/ 532 w 650"/>
                <a:gd name="T89" fmla="*/ 819 h 930"/>
                <a:gd name="T90" fmla="*/ 497 w 650"/>
                <a:gd name="T91" fmla="*/ 858 h 930"/>
                <a:gd name="T92" fmla="*/ 403 w 650"/>
                <a:gd name="T93" fmla="*/ 911 h 930"/>
                <a:gd name="T94" fmla="*/ 287 w 650"/>
                <a:gd name="T95" fmla="*/ 930 h 930"/>
                <a:gd name="T96" fmla="*/ 219 w 650"/>
                <a:gd name="T97" fmla="*/ 925 h 930"/>
                <a:gd name="T98" fmla="*/ 138 w 650"/>
                <a:gd name="T99" fmla="*/ 901 h 930"/>
                <a:gd name="T100" fmla="*/ 69 w 650"/>
                <a:gd name="T101" fmla="*/ 858 h 930"/>
                <a:gd name="T102" fmla="*/ 11 w 650"/>
                <a:gd name="T103" fmla="*/ 796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0" h="930">
                  <a:moveTo>
                    <a:pt x="44" y="747"/>
                  </a:moveTo>
                  <a:lnTo>
                    <a:pt x="44" y="747"/>
                  </a:lnTo>
                  <a:lnTo>
                    <a:pt x="56" y="762"/>
                  </a:lnTo>
                  <a:lnTo>
                    <a:pt x="67" y="776"/>
                  </a:lnTo>
                  <a:lnTo>
                    <a:pt x="79" y="791"/>
                  </a:lnTo>
                  <a:lnTo>
                    <a:pt x="92" y="803"/>
                  </a:lnTo>
                  <a:lnTo>
                    <a:pt x="105" y="815"/>
                  </a:lnTo>
                  <a:lnTo>
                    <a:pt x="119" y="826"/>
                  </a:lnTo>
                  <a:lnTo>
                    <a:pt x="134" y="836"/>
                  </a:lnTo>
                  <a:lnTo>
                    <a:pt x="148" y="845"/>
                  </a:lnTo>
                  <a:lnTo>
                    <a:pt x="164" y="853"/>
                  </a:lnTo>
                  <a:lnTo>
                    <a:pt x="180" y="860"/>
                  </a:lnTo>
                  <a:lnTo>
                    <a:pt x="197" y="866"/>
                  </a:lnTo>
                  <a:lnTo>
                    <a:pt x="215" y="871"/>
                  </a:lnTo>
                  <a:lnTo>
                    <a:pt x="233" y="875"/>
                  </a:lnTo>
                  <a:lnTo>
                    <a:pt x="253" y="878"/>
                  </a:lnTo>
                  <a:lnTo>
                    <a:pt x="273" y="879"/>
                  </a:lnTo>
                  <a:lnTo>
                    <a:pt x="293" y="880"/>
                  </a:lnTo>
                  <a:lnTo>
                    <a:pt x="293" y="880"/>
                  </a:lnTo>
                  <a:lnTo>
                    <a:pt x="317" y="879"/>
                  </a:lnTo>
                  <a:lnTo>
                    <a:pt x="340" y="876"/>
                  </a:lnTo>
                  <a:lnTo>
                    <a:pt x="363" y="871"/>
                  </a:lnTo>
                  <a:lnTo>
                    <a:pt x="383" y="866"/>
                  </a:lnTo>
                  <a:lnTo>
                    <a:pt x="403" y="858"/>
                  </a:lnTo>
                  <a:lnTo>
                    <a:pt x="423" y="848"/>
                  </a:lnTo>
                  <a:lnTo>
                    <a:pt x="440" y="836"/>
                  </a:lnTo>
                  <a:lnTo>
                    <a:pt x="455" y="824"/>
                  </a:lnTo>
                  <a:lnTo>
                    <a:pt x="470" y="809"/>
                  </a:lnTo>
                  <a:lnTo>
                    <a:pt x="484" y="793"/>
                  </a:lnTo>
                  <a:lnTo>
                    <a:pt x="495" y="776"/>
                  </a:lnTo>
                  <a:lnTo>
                    <a:pt x="504" y="758"/>
                  </a:lnTo>
                  <a:lnTo>
                    <a:pt x="511" y="739"/>
                  </a:lnTo>
                  <a:lnTo>
                    <a:pt x="517" y="718"/>
                  </a:lnTo>
                  <a:lnTo>
                    <a:pt x="520" y="695"/>
                  </a:lnTo>
                  <a:lnTo>
                    <a:pt x="521" y="673"/>
                  </a:lnTo>
                  <a:lnTo>
                    <a:pt x="521" y="673"/>
                  </a:lnTo>
                  <a:lnTo>
                    <a:pt x="521" y="659"/>
                  </a:lnTo>
                  <a:lnTo>
                    <a:pt x="519" y="646"/>
                  </a:lnTo>
                  <a:lnTo>
                    <a:pt x="517" y="633"/>
                  </a:lnTo>
                  <a:lnTo>
                    <a:pt x="513" y="621"/>
                  </a:lnTo>
                  <a:lnTo>
                    <a:pt x="509" y="608"/>
                  </a:lnTo>
                  <a:lnTo>
                    <a:pt x="503" y="597"/>
                  </a:lnTo>
                  <a:lnTo>
                    <a:pt x="497" y="586"/>
                  </a:lnTo>
                  <a:lnTo>
                    <a:pt x="489" y="575"/>
                  </a:lnTo>
                  <a:lnTo>
                    <a:pt x="482" y="565"/>
                  </a:lnTo>
                  <a:lnTo>
                    <a:pt x="472" y="556"/>
                  </a:lnTo>
                  <a:lnTo>
                    <a:pt x="463" y="547"/>
                  </a:lnTo>
                  <a:lnTo>
                    <a:pt x="453" y="538"/>
                  </a:lnTo>
                  <a:lnTo>
                    <a:pt x="431" y="521"/>
                  </a:lnTo>
                  <a:lnTo>
                    <a:pt x="406" y="506"/>
                  </a:lnTo>
                  <a:lnTo>
                    <a:pt x="290" y="436"/>
                  </a:lnTo>
                  <a:lnTo>
                    <a:pt x="290" y="436"/>
                  </a:lnTo>
                  <a:lnTo>
                    <a:pt x="263" y="419"/>
                  </a:lnTo>
                  <a:lnTo>
                    <a:pt x="250" y="409"/>
                  </a:lnTo>
                  <a:lnTo>
                    <a:pt x="238" y="399"/>
                  </a:lnTo>
                  <a:lnTo>
                    <a:pt x="225" y="389"/>
                  </a:lnTo>
                  <a:lnTo>
                    <a:pt x="214" y="378"/>
                  </a:lnTo>
                  <a:lnTo>
                    <a:pt x="203" y="366"/>
                  </a:lnTo>
                  <a:lnTo>
                    <a:pt x="193" y="354"/>
                  </a:lnTo>
                  <a:lnTo>
                    <a:pt x="184" y="341"/>
                  </a:lnTo>
                  <a:lnTo>
                    <a:pt x="176" y="328"/>
                  </a:lnTo>
                  <a:lnTo>
                    <a:pt x="168" y="314"/>
                  </a:lnTo>
                  <a:lnTo>
                    <a:pt x="162" y="299"/>
                  </a:lnTo>
                  <a:lnTo>
                    <a:pt x="157" y="283"/>
                  </a:lnTo>
                  <a:lnTo>
                    <a:pt x="153" y="266"/>
                  </a:lnTo>
                  <a:lnTo>
                    <a:pt x="151" y="249"/>
                  </a:lnTo>
                  <a:lnTo>
                    <a:pt x="151" y="231"/>
                  </a:lnTo>
                  <a:lnTo>
                    <a:pt x="151" y="231"/>
                  </a:lnTo>
                  <a:lnTo>
                    <a:pt x="152" y="209"/>
                  </a:lnTo>
                  <a:lnTo>
                    <a:pt x="155" y="187"/>
                  </a:lnTo>
                  <a:lnTo>
                    <a:pt x="161" y="165"/>
                  </a:lnTo>
                  <a:lnTo>
                    <a:pt x="169" y="144"/>
                  </a:lnTo>
                  <a:lnTo>
                    <a:pt x="180" y="123"/>
                  </a:lnTo>
                  <a:lnTo>
                    <a:pt x="191" y="104"/>
                  </a:lnTo>
                  <a:lnTo>
                    <a:pt x="206" y="87"/>
                  </a:lnTo>
                  <a:lnTo>
                    <a:pt x="222" y="70"/>
                  </a:lnTo>
                  <a:lnTo>
                    <a:pt x="240" y="55"/>
                  </a:lnTo>
                  <a:lnTo>
                    <a:pt x="261" y="42"/>
                  </a:lnTo>
                  <a:lnTo>
                    <a:pt x="281" y="29"/>
                  </a:lnTo>
                  <a:lnTo>
                    <a:pt x="304" y="19"/>
                  </a:lnTo>
                  <a:lnTo>
                    <a:pt x="329" y="11"/>
                  </a:lnTo>
                  <a:lnTo>
                    <a:pt x="353" y="5"/>
                  </a:lnTo>
                  <a:lnTo>
                    <a:pt x="381" y="2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28" y="1"/>
                  </a:lnTo>
                  <a:lnTo>
                    <a:pt x="448" y="3"/>
                  </a:lnTo>
                  <a:lnTo>
                    <a:pt x="467" y="5"/>
                  </a:lnTo>
                  <a:lnTo>
                    <a:pt x="485" y="10"/>
                  </a:lnTo>
                  <a:lnTo>
                    <a:pt x="503" y="14"/>
                  </a:lnTo>
                  <a:lnTo>
                    <a:pt x="520" y="21"/>
                  </a:lnTo>
                  <a:lnTo>
                    <a:pt x="536" y="28"/>
                  </a:lnTo>
                  <a:lnTo>
                    <a:pt x="552" y="36"/>
                  </a:lnTo>
                  <a:lnTo>
                    <a:pt x="566" y="44"/>
                  </a:lnTo>
                  <a:lnTo>
                    <a:pt x="581" y="54"/>
                  </a:lnTo>
                  <a:lnTo>
                    <a:pt x="595" y="63"/>
                  </a:lnTo>
                  <a:lnTo>
                    <a:pt x="607" y="75"/>
                  </a:lnTo>
                  <a:lnTo>
                    <a:pt x="620" y="86"/>
                  </a:lnTo>
                  <a:lnTo>
                    <a:pt x="631" y="97"/>
                  </a:lnTo>
                  <a:lnTo>
                    <a:pt x="641" y="109"/>
                  </a:lnTo>
                  <a:lnTo>
                    <a:pt x="650" y="121"/>
                  </a:lnTo>
                  <a:lnTo>
                    <a:pt x="610" y="156"/>
                  </a:lnTo>
                  <a:lnTo>
                    <a:pt x="610" y="156"/>
                  </a:lnTo>
                  <a:lnTo>
                    <a:pt x="591" y="136"/>
                  </a:lnTo>
                  <a:lnTo>
                    <a:pt x="582" y="126"/>
                  </a:lnTo>
                  <a:lnTo>
                    <a:pt x="571" y="115"/>
                  </a:lnTo>
                  <a:lnTo>
                    <a:pt x="561" y="106"/>
                  </a:lnTo>
                  <a:lnTo>
                    <a:pt x="548" y="97"/>
                  </a:lnTo>
                  <a:lnTo>
                    <a:pt x="536" y="89"/>
                  </a:lnTo>
                  <a:lnTo>
                    <a:pt x="523" y="81"/>
                  </a:lnTo>
                  <a:lnTo>
                    <a:pt x="510" y="75"/>
                  </a:lnTo>
                  <a:lnTo>
                    <a:pt x="496" y="69"/>
                  </a:lnTo>
                  <a:lnTo>
                    <a:pt x="482" y="63"/>
                  </a:lnTo>
                  <a:lnTo>
                    <a:pt x="467" y="59"/>
                  </a:lnTo>
                  <a:lnTo>
                    <a:pt x="451" y="55"/>
                  </a:lnTo>
                  <a:lnTo>
                    <a:pt x="435" y="53"/>
                  </a:lnTo>
                  <a:lnTo>
                    <a:pt x="418" y="51"/>
                  </a:lnTo>
                  <a:lnTo>
                    <a:pt x="401" y="51"/>
                  </a:lnTo>
                  <a:lnTo>
                    <a:pt x="401" y="51"/>
                  </a:lnTo>
                  <a:lnTo>
                    <a:pt x="380" y="52"/>
                  </a:lnTo>
                  <a:lnTo>
                    <a:pt x="359" y="54"/>
                  </a:lnTo>
                  <a:lnTo>
                    <a:pt x="340" y="60"/>
                  </a:lnTo>
                  <a:lnTo>
                    <a:pt x="322" y="66"/>
                  </a:lnTo>
                  <a:lnTo>
                    <a:pt x="305" y="73"/>
                  </a:lnTo>
                  <a:lnTo>
                    <a:pt x="289" y="84"/>
                  </a:lnTo>
                  <a:lnTo>
                    <a:pt x="274" y="94"/>
                  </a:lnTo>
                  <a:lnTo>
                    <a:pt x="262" y="106"/>
                  </a:lnTo>
                  <a:lnTo>
                    <a:pt x="250" y="119"/>
                  </a:lnTo>
                  <a:lnTo>
                    <a:pt x="239" y="132"/>
                  </a:lnTo>
                  <a:lnTo>
                    <a:pt x="231" y="147"/>
                  </a:lnTo>
                  <a:lnTo>
                    <a:pt x="223" y="162"/>
                  </a:lnTo>
                  <a:lnTo>
                    <a:pt x="218" y="178"/>
                  </a:lnTo>
                  <a:lnTo>
                    <a:pt x="214" y="193"/>
                  </a:lnTo>
                  <a:lnTo>
                    <a:pt x="211" y="209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40"/>
                  </a:lnTo>
                  <a:lnTo>
                    <a:pt x="213" y="254"/>
                  </a:lnTo>
                  <a:lnTo>
                    <a:pt x="215" y="268"/>
                  </a:lnTo>
                  <a:lnTo>
                    <a:pt x="220" y="280"/>
                  </a:lnTo>
                  <a:lnTo>
                    <a:pt x="224" y="293"/>
                  </a:lnTo>
                  <a:lnTo>
                    <a:pt x="231" y="304"/>
                  </a:lnTo>
                  <a:lnTo>
                    <a:pt x="238" y="314"/>
                  </a:lnTo>
                  <a:lnTo>
                    <a:pt x="246" y="324"/>
                  </a:lnTo>
                  <a:lnTo>
                    <a:pt x="254" y="335"/>
                  </a:lnTo>
                  <a:lnTo>
                    <a:pt x="263" y="344"/>
                  </a:lnTo>
                  <a:lnTo>
                    <a:pt x="273" y="352"/>
                  </a:lnTo>
                  <a:lnTo>
                    <a:pt x="283" y="361"/>
                  </a:lnTo>
                  <a:lnTo>
                    <a:pt x="305" y="375"/>
                  </a:lnTo>
                  <a:lnTo>
                    <a:pt x="329" y="390"/>
                  </a:lnTo>
                  <a:lnTo>
                    <a:pt x="442" y="455"/>
                  </a:lnTo>
                  <a:lnTo>
                    <a:pt x="442" y="455"/>
                  </a:lnTo>
                  <a:lnTo>
                    <a:pt x="471" y="474"/>
                  </a:lnTo>
                  <a:lnTo>
                    <a:pt x="486" y="484"/>
                  </a:lnTo>
                  <a:lnTo>
                    <a:pt x="499" y="496"/>
                  </a:lnTo>
                  <a:lnTo>
                    <a:pt x="511" y="506"/>
                  </a:lnTo>
                  <a:lnTo>
                    <a:pt x="522" y="518"/>
                  </a:lnTo>
                  <a:lnTo>
                    <a:pt x="534" y="530"/>
                  </a:lnTo>
                  <a:lnTo>
                    <a:pt x="543" y="542"/>
                  </a:lnTo>
                  <a:lnTo>
                    <a:pt x="552" y="556"/>
                  </a:lnTo>
                  <a:lnTo>
                    <a:pt x="560" y="569"/>
                  </a:lnTo>
                  <a:lnTo>
                    <a:pt x="565" y="583"/>
                  </a:lnTo>
                  <a:lnTo>
                    <a:pt x="571" y="598"/>
                  </a:lnTo>
                  <a:lnTo>
                    <a:pt x="576" y="614"/>
                  </a:lnTo>
                  <a:lnTo>
                    <a:pt x="579" y="631"/>
                  </a:lnTo>
                  <a:lnTo>
                    <a:pt x="581" y="648"/>
                  </a:lnTo>
                  <a:lnTo>
                    <a:pt x="581" y="666"/>
                  </a:lnTo>
                  <a:lnTo>
                    <a:pt x="581" y="666"/>
                  </a:lnTo>
                  <a:lnTo>
                    <a:pt x="581" y="681"/>
                  </a:lnTo>
                  <a:lnTo>
                    <a:pt x="580" y="695"/>
                  </a:lnTo>
                  <a:lnTo>
                    <a:pt x="578" y="709"/>
                  </a:lnTo>
                  <a:lnTo>
                    <a:pt x="576" y="723"/>
                  </a:lnTo>
                  <a:lnTo>
                    <a:pt x="572" y="736"/>
                  </a:lnTo>
                  <a:lnTo>
                    <a:pt x="569" y="749"/>
                  </a:lnTo>
                  <a:lnTo>
                    <a:pt x="564" y="762"/>
                  </a:lnTo>
                  <a:lnTo>
                    <a:pt x="559" y="774"/>
                  </a:lnTo>
                  <a:lnTo>
                    <a:pt x="553" y="786"/>
                  </a:lnTo>
                  <a:lnTo>
                    <a:pt x="547" y="798"/>
                  </a:lnTo>
                  <a:lnTo>
                    <a:pt x="540" y="809"/>
                  </a:lnTo>
                  <a:lnTo>
                    <a:pt x="532" y="819"/>
                  </a:lnTo>
                  <a:lnTo>
                    <a:pt x="525" y="829"/>
                  </a:lnTo>
                  <a:lnTo>
                    <a:pt x="515" y="840"/>
                  </a:lnTo>
                  <a:lnTo>
                    <a:pt x="506" y="849"/>
                  </a:lnTo>
                  <a:lnTo>
                    <a:pt x="497" y="858"/>
                  </a:lnTo>
                  <a:lnTo>
                    <a:pt x="476" y="874"/>
                  </a:lnTo>
                  <a:lnTo>
                    <a:pt x="454" y="888"/>
                  </a:lnTo>
                  <a:lnTo>
                    <a:pt x="429" y="901"/>
                  </a:lnTo>
                  <a:lnTo>
                    <a:pt x="403" y="911"/>
                  </a:lnTo>
                  <a:lnTo>
                    <a:pt x="376" y="919"/>
                  </a:lnTo>
                  <a:lnTo>
                    <a:pt x="348" y="926"/>
                  </a:lnTo>
                  <a:lnTo>
                    <a:pt x="317" y="929"/>
                  </a:lnTo>
                  <a:lnTo>
                    <a:pt x="287" y="930"/>
                  </a:lnTo>
                  <a:lnTo>
                    <a:pt x="287" y="930"/>
                  </a:lnTo>
                  <a:lnTo>
                    <a:pt x="263" y="930"/>
                  </a:lnTo>
                  <a:lnTo>
                    <a:pt x="240" y="928"/>
                  </a:lnTo>
                  <a:lnTo>
                    <a:pt x="219" y="925"/>
                  </a:lnTo>
                  <a:lnTo>
                    <a:pt x="198" y="920"/>
                  </a:lnTo>
                  <a:lnTo>
                    <a:pt x="177" y="916"/>
                  </a:lnTo>
                  <a:lnTo>
                    <a:pt x="157" y="909"/>
                  </a:lnTo>
                  <a:lnTo>
                    <a:pt x="138" y="901"/>
                  </a:lnTo>
                  <a:lnTo>
                    <a:pt x="120" y="892"/>
                  </a:lnTo>
                  <a:lnTo>
                    <a:pt x="102" y="882"/>
                  </a:lnTo>
                  <a:lnTo>
                    <a:pt x="85" y="870"/>
                  </a:lnTo>
                  <a:lnTo>
                    <a:pt x="69" y="858"/>
                  </a:lnTo>
                  <a:lnTo>
                    <a:pt x="53" y="844"/>
                  </a:lnTo>
                  <a:lnTo>
                    <a:pt x="39" y="829"/>
                  </a:lnTo>
                  <a:lnTo>
                    <a:pt x="25" y="813"/>
                  </a:lnTo>
                  <a:lnTo>
                    <a:pt x="11" y="796"/>
                  </a:lnTo>
                  <a:lnTo>
                    <a:pt x="0" y="778"/>
                  </a:lnTo>
                  <a:lnTo>
                    <a:pt x="44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8"/>
            <p:cNvSpPr>
              <a:spLocks/>
            </p:cNvSpPr>
            <p:nvPr userDrawn="1"/>
          </p:nvSpPr>
          <p:spPr bwMode="auto">
            <a:xfrm>
              <a:off x="472957" y="6058945"/>
              <a:ext cx="122861" cy="163577"/>
            </a:xfrm>
            <a:custGeom>
              <a:avLst/>
              <a:gdLst>
                <a:gd name="T0" fmla="*/ 366 w 516"/>
                <a:gd name="T1" fmla="*/ 1 h 686"/>
                <a:gd name="T2" fmla="*/ 403 w 516"/>
                <a:gd name="T3" fmla="*/ 5 h 686"/>
                <a:gd name="T4" fmla="*/ 436 w 516"/>
                <a:gd name="T5" fmla="*/ 17 h 686"/>
                <a:gd name="T6" fmla="*/ 483 w 516"/>
                <a:gd name="T7" fmla="*/ 46 h 686"/>
                <a:gd name="T8" fmla="*/ 481 w 516"/>
                <a:gd name="T9" fmla="*/ 117 h 686"/>
                <a:gd name="T10" fmla="*/ 452 w 516"/>
                <a:gd name="T11" fmla="*/ 86 h 686"/>
                <a:gd name="T12" fmla="*/ 405 w 516"/>
                <a:gd name="T13" fmla="*/ 58 h 686"/>
                <a:gd name="T14" fmla="*/ 347 w 516"/>
                <a:gd name="T15" fmla="*/ 49 h 686"/>
                <a:gd name="T16" fmla="*/ 320 w 516"/>
                <a:gd name="T17" fmla="*/ 51 h 686"/>
                <a:gd name="T18" fmla="*/ 279 w 516"/>
                <a:gd name="T19" fmla="*/ 61 h 686"/>
                <a:gd name="T20" fmla="*/ 240 w 516"/>
                <a:gd name="T21" fmla="*/ 79 h 686"/>
                <a:gd name="T22" fmla="*/ 202 w 516"/>
                <a:gd name="T23" fmla="*/ 104 h 686"/>
                <a:gd name="T24" fmla="*/ 168 w 516"/>
                <a:gd name="T25" fmla="*/ 135 h 686"/>
                <a:gd name="T26" fmla="*/ 137 w 516"/>
                <a:gd name="T27" fmla="*/ 172 h 686"/>
                <a:gd name="T28" fmla="*/ 110 w 516"/>
                <a:gd name="T29" fmla="*/ 214 h 686"/>
                <a:gd name="T30" fmla="*/ 88 w 516"/>
                <a:gd name="T31" fmla="*/ 261 h 686"/>
                <a:gd name="T32" fmla="*/ 71 w 516"/>
                <a:gd name="T33" fmla="*/ 311 h 686"/>
                <a:gd name="T34" fmla="*/ 60 w 516"/>
                <a:gd name="T35" fmla="*/ 364 h 686"/>
                <a:gd name="T36" fmla="*/ 56 w 516"/>
                <a:gd name="T37" fmla="*/ 420 h 686"/>
                <a:gd name="T38" fmla="*/ 60 w 516"/>
                <a:gd name="T39" fmla="*/ 470 h 686"/>
                <a:gd name="T40" fmla="*/ 74 w 516"/>
                <a:gd name="T41" fmla="*/ 533 h 686"/>
                <a:gd name="T42" fmla="*/ 102 w 516"/>
                <a:gd name="T43" fmla="*/ 582 h 686"/>
                <a:gd name="T44" fmla="*/ 141 w 516"/>
                <a:gd name="T45" fmla="*/ 615 h 686"/>
                <a:gd name="T46" fmla="*/ 195 w 516"/>
                <a:gd name="T47" fmla="*/ 634 h 686"/>
                <a:gd name="T48" fmla="*/ 238 w 516"/>
                <a:gd name="T49" fmla="*/ 638 h 686"/>
                <a:gd name="T50" fmla="*/ 285 w 516"/>
                <a:gd name="T51" fmla="*/ 632 h 686"/>
                <a:gd name="T52" fmla="*/ 350 w 516"/>
                <a:gd name="T53" fmla="*/ 607 h 686"/>
                <a:gd name="T54" fmla="*/ 406 w 516"/>
                <a:gd name="T55" fmla="*/ 569 h 686"/>
                <a:gd name="T56" fmla="*/ 415 w 516"/>
                <a:gd name="T57" fmla="*/ 624 h 686"/>
                <a:gd name="T58" fmla="*/ 349 w 516"/>
                <a:gd name="T59" fmla="*/ 661 h 686"/>
                <a:gd name="T60" fmla="*/ 294 w 516"/>
                <a:gd name="T61" fmla="*/ 680 h 686"/>
                <a:gd name="T62" fmla="*/ 248 w 516"/>
                <a:gd name="T63" fmla="*/ 686 h 686"/>
                <a:gd name="T64" fmla="*/ 205 w 516"/>
                <a:gd name="T65" fmla="*/ 685 h 686"/>
                <a:gd name="T66" fmla="*/ 136 w 516"/>
                <a:gd name="T67" fmla="*/ 669 h 686"/>
                <a:gd name="T68" fmla="*/ 78 w 516"/>
                <a:gd name="T69" fmla="*/ 634 h 686"/>
                <a:gd name="T70" fmla="*/ 36 w 516"/>
                <a:gd name="T71" fmla="*/ 582 h 686"/>
                <a:gd name="T72" fmla="*/ 9 w 516"/>
                <a:gd name="T73" fmla="*/ 513 h 686"/>
                <a:gd name="T74" fmla="*/ 0 w 516"/>
                <a:gd name="T75" fmla="*/ 428 h 686"/>
                <a:gd name="T76" fmla="*/ 2 w 516"/>
                <a:gd name="T77" fmla="*/ 381 h 686"/>
                <a:gd name="T78" fmla="*/ 12 w 516"/>
                <a:gd name="T79" fmla="*/ 315 h 686"/>
                <a:gd name="T80" fmla="*/ 30 w 516"/>
                <a:gd name="T81" fmla="*/ 254 h 686"/>
                <a:gd name="T82" fmla="*/ 55 w 516"/>
                <a:gd name="T83" fmla="*/ 198 h 686"/>
                <a:gd name="T84" fmla="*/ 86 w 516"/>
                <a:gd name="T85" fmla="*/ 148 h 686"/>
                <a:gd name="T86" fmla="*/ 122 w 516"/>
                <a:gd name="T87" fmla="*/ 105 h 686"/>
                <a:gd name="T88" fmla="*/ 163 w 516"/>
                <a:gd name="T89" fmla="*/ 69 h 686"/>
                <a:gd name="T90" fmla="*/ 207 w 516"/>
                <a:gd name="T91" fmla="*/ 39 h 686"/>
                <a:gd name="T92" fmla="*/ 253 w 516"/>
                <a:gd name="T93" fmla="*/ 18 h 686"/>
                <a:gd name="T94" fmla="*/ 302 w 516"/>
                <a:gd name="T95" fmla="*/ 4 h 686"/>
                <a:gd name="T96" fmla="*/ 352 w 51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686">
                  <a:moveTo>
                    <a:pt x="352" y="0"/>
                  </a:moveTo>
                  <a:lnTo>
                    <a:pt x="352" y="0"/>
                  </a:lnTo>
                  <a:lnTo>
                    <a:pt x="366" y="1"/>
                  </a:lnTo>
                  <a:lnTo>
                    <a:pt x="378" y="2"/>
                  </a:lnTo>
                  <a:lnTo>
                    <a:pt x="391" y="3"/>
                  </a:lnTo>
                  <a:lnTo>
                    <a:pt x="403" y="5"/>
                  </a:lnTo>
                  <a:lnTo>
                    <a:pt x="414" y="9"/>
                  </a:lnTo>
                  <a:lnTo>
                    <a:pt x="426" y="12"/>
                  </a:lnTo>
                  <a:lnTo>
                    <a:pt x="436" y="17"/>
                  </a:lnTo>
                  <a:lnTo>
                    <a:pt x="446" y="21"/>
                  </a:lnTo>
                  <a:lnTo>
                    <a:pt x="465" y="33"/>
                  </a:lnTo>
                  <a:lnTo>
                    <a:pt x="483" y="46"/>
                  </a:lnTo>
                  <a:lnTo>
                    <a:pt x="500" y="62"/>
                  </a:lnTo>
                  <a:lnTo>
                    <a:pt x="516" y="79"/>
                  </a:lnTo>
                  <a:lnTo>
                    <a:pt x="481" y="117"/>
                  </a:lnTo>
                  <a:lnTo>
                    <a:pt x="481" y="117"/>
                  </a:lnTo>
                  <a:lnTo>
                    <a:pt x="466" y="101"/>
                  </a:lnTo>
                  <a:lnTo>
                    <a:pt x="452" y="86"/>
                  </a:lnTo>
                  <a:lnTo>
                    <a:pt x="437" y="75"/>
                  </a:lnTo>
                  <a:lnTo>
                    <a:pt x="422" y="66"/>
                  </a:lnTo>
                  <a:lnTo>
                    <a:pt x="405" y="58"/>
                  </a:lnTo>
                  <a:lnTo>
                    <a:pt x="388" y="53"/>
                  </a:lnTo>
                  <a:lnTo>
                    <a:pt x="369" y="50"/>
                  </a:lnTo>
                  <a:lnTo>
                    <a:pt x="347" y="49"/>
                  </a:lnTo>
                  <a:lnTo>
                    <a:pt x="347" y="49"/>
                  </a:lnTo>
                  <a:lnTo>
                    <a:pt x="334" y="50"/>
                  </a:lnTo>
                  <a:lnTo>
                    <a:pt x="320" y="51"/>
                  </a:lnTo>
                  <a:lnTo>
                    <a:pt x="307" y="53"/>
                  </a:lnTo>
                  <a:lnTo>
                    <a:pt x="293" y="56"/>
                  </a:lnTo>
                  <a:lnTo>
                    <a:pt x="279" y="61"/>
                  </a:lnTo>
                  <a:lnTo>
                    <a:pt x="266" y="66"/>
                  </a:lnTo>
                  <a:lnTo>
                    <a:pt x="253" y="72"/>
                  </a:lnTo>
                  <a:lnTo>
                    <a:pt x="240" y="79"/>
                  </a:lnTo>
                  <a:lnTo>
                    <a:pt x="227" y="86"/>
                  </a:lnTo>
                  <a:lnTo>
                    <a:pt x="215" y="95"/>
                  </a:lnTo>
                  <a:lnTo>
                    <a:pt x="202" y="104"/>
                  </a:lnTo>
                  <a:lnTo>
                    <a:pt x="191" y="113"/>
                  </a:lnTo>
                  <a:lnTo>
                    <a:pt x="180" y="123"/>
                  </a:lnTo>
                  <a:lnTo>
                    <a:pt x="168" y="135"/>
                  </a:lnTo>
                  <a:lnTo>
                    <a:pt x="157" y="147"/>
                  </a:lnTo>
                  <a:lnTo>
                    <a:pt x="147" y="159"/>
                  </a:lnTo>
                  <a:lnTo>
                    <a:pt x="137" y="172"/>
                  </a:lnTo>
                  <a:lnTo>
                    <a:pt x="128" y="186"/>
                  </a:lnTo>
                  <a:lnTo>
                    <a:pt x="119" y="199"/>
                  </a:lnTo>
                  <a:lnTo>
                    <a:pt x="110" y="214"/>
                  </a:lnTo>
                  <a:lnTo>
                    <a:pt x="102" y="229"/>
                  </a:lnTo>
                  <a:lnTo>
                    <a:pt x="95" y="245"/>
                  </a:lnTo>
                  <a:lnTo>
                    <a:pt x="88" y="261"/>
                  </a:lnTo>
                  <a:lnTo>
                    <a:pt x="81" y="277"/>
                  </a:lnTo>
                  <a:lnTo>
                    <a:pt x="76" y="294"/>
                  </a:lnTo>
                  <a:lnTo>
                    <a:pt x="71" y="311"/>
                  </a:lnTo>
                  <a:lnTo>
                    <a:pt x="66" y="329"/>
                  </a:lnTo>
                  <a:lnTo>
                    <a:pt x="63" y="346"/>
                  </a:lnTo>
                  <a:lnTo>
                    <a:pt x="60" y="364"/>
                  </a:lnTo>
                  <a:lnTo>
                    <a:pt x="59" y="382"/>
                  </a:lnTo>
                  <a:lnTo>
                    <a:pt x="57" y="400"/>
                  </a:lnTo>
                  <a:lnTo>
                    <a:pt x="56" y="420"/>
                  </a:lnTo>
                  <a:lnTo>
                    <a:pt x="56" y="420"/>
                  </a:lnTo>
                  <a:lnTo>
                    <a:pt x="57" y="446"/>
                  </a:lnTo>
                  <a:lnTo>
                    <a:pt x="60" y="470"/>
                  </a:lnTo>
                  <a:lnTo>
                    <a:pt x="63" y="492"/>
                  </a:lnTo>
                  <a:lnTo>
                    <a:pt x="68" y="514"/>
                  </a:lnTo>
                  <a:lnTo>
                    <a:pt x="74" y="533"/>
                  </a:lnTo>
                  <a:lnTo>
                    <a:pt x="82" y="550"/>
                  </a:lnTo>
                  <a:lnTo>
                    <a:pt x="91" y="567"/>
                  </a:lnTo>
                  <a:lnTo>
                    <a:pt x="102" y="582"/>
                  </a:lnTo>
                  <a:lnTo>
                    <a:pt x="114" y="594"/>
                  </a:lnTo>
                  <a:lnTo>
                    <a:pt x="127" y="606"/>
                  </a:lnTo>
                  <a:lnTo>
                    <a:pt x="141" y="615"/>
                  </a:lnTo>
                  <a:lnTo>
                    <a:pt x="158" y="623"/>
                  </a:lnTo>
                  <a:lnTo>
                    <a:pt x="175" y="630"/>
                  </a:lnTo>
                  <a:lnTo>
                    <a:pt x="195" y="634"/>
                  </a:lnTo>
                  <a:lnTo>
                    <a:pt x="215" y="636"/>
                  </a:lnTo>
                  <a:lnTo>
                    <a:pt x="238" y="638"/>
                  </a:lnTo>
                  <a:lnTo>
                    <a:pt x="238" y="638"/>
                  </a:lnTo>
                  <a:lnTo>
                    <a:pt x="250" y="638"/>
                  </a:lnTo>
                  <a:lnTo>
                    <a:pt x="261" y="636"/>
                  </a:lnTo>
                  <a:lnTo>
                    <a:pt x="285" y="632"/>
                  </a:lnTo>
                  <a:lnTo>
                    <a:pt x="307" y="625"/>
                  </a:lnTo>
                  <a:lnTo>
                    <a:pt x="329" y="617"/>
                  </a:lnTo>
                  <a:lnTo>
                    <a:pt x="350" y="607"/>
                  </a:lnTo>
                  <a:lnTo>
                    <a:pt x="369" y="596"/>
                  </a:lnTo>
                  <a:lnTo>
                    <a:pt x="388" y="583"/>
                  </a:lnTo>
                  <a:lnTo>
                    <a:pt x="406" y="569"/>
                  </a:lnTo>
                  <a:lnTo>
                    <a:pt x="435" y="610"/>
                  </a:lnTo>
                  <a:lnTo>
                    <a:pt x="435" y="610"/>
                  </a:lnTo>
                  <a:lnTo>
                    <a:pt x="415" y="624"/>
                  </a:lnTo>
                  <a:lnTo>
                    <a:pt x="395" y="638"/>
                  </a:lnTo>
                  <a:lnTo>
                    <a:pt x="374" y="650"/>
                  </a:lnTo>
                  <a:lnTo>
                    <a:pt x="349" y="661"/>
                  </a:lnTo>
                  <a:lnTo>
                    <a:pt x="323" y="672"/>
                  </a:lnTo>
                  <a:lnTo>
                    <a:pt x="309" y="676"/>
                  </a:lnTo>
                  <a:lnTo>
                    <a:pt x="294" y="680"/>
                  </a:lnTo>
                  <a:lnTo>
                    <a:pt x="279" y="683"/>
                  </a:lnTo>
                  <a:lnTo>
                    <a:pt x="264" y="684"/>
                  </a:lnTo>
                  <a:lnTo>
                    <a:pt x="248" y="686"/>
                  </a:lnTo>
                  <a:lnTo>
                    <a:pt x="231" y="686"/>
                  </a:lnTo>
                  <a:lnTo>
                    <a:pt x="231" y="686"/>
                  </a:lnTo>
                  <a:lnTo>
                    <a:pt x="205" y="685"/>
                  </a:lnTo>
                  <a:lnTo>
                    <a:pt x="181" y="682"/>
                  </a:lnTo>
                  <a:lnTo>
                    <a:pt x="157" y="676"/>
                  </a:lnTo>
                  <a:lnTo>
                    <a:pt x="136" y="669"/>
                  </a:lnTo>
                  <a:lnTo>
                    <a:pt x="115" y="659"/>
                  </a:lnTo>
                  <a:lnTo>
                    <a:pt x="96" y="648"/>
                  </a:lnTo>
                  <a:lnTo>
                    <a:pt x="78" y="634"/>
                  </a:lnTo>
                  <a:lnTo>
                    <a:pt x="62" y="619"/>
                  </a:lnTo>
                  <a:lnTo>
                    <a:pt x="48" y="601"/>
                  </a:lnTo>
                  <a:lnTo>
                    <a:pt x="36" y="582"/>
                  </a:lnTo>
                  <a:lnTo>
                    <a:pt x="25" y="560"/>
                  </a:lnTo>
                  <a:lnTo>
                    <a:pt x="16" y="538"/>
                  </a:lnTo>
                  <a:lnTo>
                    <a:pt x="9" y="513"/>
                  </a:lnTo>
                  <a:lnTo>
                    <a:pt x="3" y="487"/>
                  </a:lnTo>
                  <a:lnTo>
                    <a:pt x="1" y="458"/>
                  </a:lnTo>
                  <a:lnTo>
                    <a:pt x="0" y="428"/>
                  </a:lnTo>
                  <a:lnTo>
                    <a:pt x="0" y="428"/>
                  </a:lnTo>
                  <a:lnTo>
                    <a:pt x="0" y="404"/>
                  </a:lnTo>
                  <a:lnTo>
                    <a:pt x="2" y="381"/>
                  </a:lnTo>
                  <a:lnTo>
                    <a:pt x="4" y="358"/>
                  </a:lnTo>
                  <a:lnTo>
                    <a:pt x="8" y="337"/>
                  </a:lnTo>
                  <a:lnTo>
                    <a:pt x="12" y="315"/>
                  </a:lnTo>
                  <a:lnTo>
                    <a:pt x="17" y="294"/>
                  </a:lnTo>
                  <a:lnTo>
                    <a:pt x="23" y="273"/>
                  </a:lnTo>
                  <a:lnTo>
                    <a:pt x="30" y="254"/>
                  </a:lnTo>
                  <a:lnTo>
                    <a:pt x="37" y="235"/>
                  </a:lnTo>
                  <a:lnTo>
                    <a:pt x="46" y="217"/>
                  </a:lnTo>
                  <a:lnTo>
                    <a:pt x="55" y="198"/>
                  </a:lnTo>
                  <a:lnTo>
                    <a:pt x="64" y="181"/>
                  </a:lnTo>
                  <a:lnTo>
                    <a:pt x="76" y="164"/>
                  </a:lnTo>
                  <a:lnTo>
                    <a:pt x="86" y="148"/>
                  </a:lnTo>
                  <a:lnTo>
                    <a:pt x="97" y="134"/>
                  </a:lnTo>
                  <a:lnTo>
                    <a:pt x="110" y="119"/>
                  </a:lnTo>
                  <a:lnTo>
                    <a:pt x="122" y="105"/>
                  </a:lnTo>
                  <a:lnTo>
                    <a:pt x="136" y="92"/>
                  </a:lnTo>
                  <a:lnTo>
                    <a:pt x="149" y="80"/>
                  </a:lnTo>
                  <a:lnTo>
                    <a:pt x="163" y="69"/>
                  </a:lnTo>
                  <a:lnTo>
                    <a:pt x="178" y="58"/>
                  </a:lnTo>
                  <a:lnTo>
                    <a:pt x="192" y="49"/>
                  </a:lnTo>
                  <a:lnTo>
                    <a:pt x="207" y="39"/>
                  </a:lnTo>
                  <a:lnTo>
                    <a:pt x="223" y="31"/>
                  </a:lnTo>
                  <a:lnTo>
                    <a:pt x="238" y="24"/>
                  </a:lnTo>
                  <a:lnTo>
                    <a:pt x="253" y="18"/>
                  </a:lnTo>
                  <a:lnTo>
                    <a:pt x="270" y="12"/>
                  </a:lnTo>
                  <a:lnTo>
                    <a:pt x="286" y="8"/>
                  </a:lnTo>
                  <a:lnTo>
                    <a:pt x="302" y="4"/>
                  </a:lnTo>
                  <a:lnTo>
                    <a:pt x="319" y="2"/>
                  </a:lnTo>
                  <a:lnTo>
                    <a:pt x="335" y="1"/>
                  </a:lnTo>
                  <a:lnTo>
                    <a:pt x="352" y="0"/>
                  </a:lnTo>
                  <a:lnTo>
                    <a:pt x="3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9"/>
            <p:cNvSpPr>
              <a:spLocks noEditPoints="1"/>
            </p:cNvSpPr>
            <p:nvPr userDrawn="1"/>
          </p:nvSpPr>
          <p:spPr bwMode="auto">
            <a:xfrm>
              <a:off x="599391" y="6058945"/>
              <a:ext cx="142147" cy="163577"/>
            </a:xfrm>
            <a:custGeom>
              <a:avLst/>
              <a:gdLst>
                <a:gd name="T0" fmla="*/ 368 w 599"/>
                <a:gd name="T1" fmla="*/ 1 h 686"/>
                <a:gd name="T2" fmla="*/ 408 w 599"/>
                <a:gd name="T3" fmla="*/ 8 h 686"/>
                <a:gd name="T4" fmla="*/ 443 w 599"/>
                <a:gd name="T5" fmla="*/ 22 h 686"/>
                <a:gd name="T6" fmla="*/ 474 w 599"/>
                <a:gd name="T7" fmla="*/ 44 h 686"/>
                <a:gd name="T8" fmla="*/ 501 w 599"/>
                <a:gd name="T9" fmla="*/ 72 h 686"/>
                <a:gd name="T10" fmla="*/ 523 w 599"/>
                <a:gd name="T11" fmla="*/ 106 h 686"/>
                <a:gd name="T12" fmla="*/ 599 w 599"/>
                <a:gd name="T13" fmla="*/ 17 h 686"/>
                <a:gd name="T14" fmla="*/ 436 w 599"/>
                <a:gd name="T15" fmla="*/ 566 h 686"/>
                <a:gd name="T16" fmla="*/ 404 w 599"/>
                <a:gd name="T17" fmla="*/ 592 h 686"/>
                <a:gd name="T18" fmla="*/ 363 w 599"/>
                <a:gd name="T19" fmla="*/ 625 h 686"/>
                <a:gd name="T20" fmla="*/ 319 w 599"/>
                <a:gd name="T21" fmla="*/ 652 h 686"/>
                <a:gd name="T22" fmla="*/ 272 w 599"/>
                <a:gd name="T23" fmla="*/ 673 h 686"/>
                <a:gd name="T24" fmla="*/ 223 w 599"/>
                <a:gd name="T25" fmla="*/ 684 h 686"/>
                <a:gd name="T26" fmla="*/ 190 w 599"/>
                <a:gd name="T27" fmla="*/ 686 h 686"/>
                <a:gd name="T28" fmla="*/ 130 w 599"/>
                <a:gd name="T29" fmla="*/ 677 h 686"/>
                <a:gd name="T30" fmla="*/ 79 w 599"/>
                <a:gd name="T31" fmla="*/ 652 h 686"/>
                <a:gd name="T32" fmla="*/ 41 w 599"/>
                <a:gd name="T33" fmla="*/ 610 h 686"/>
                <a:gd name="T34" fmla="*/ 13 w 599"/>
                <a:gd name="T35" fmla="*/ 552 h 686"/>
                <a:gd name="T36" fmla="*/ 1 w 599"/>
                <a:gd name="T37" fmla="*/ 479 h 686"/>
                <a:gd name="T38" fmla="*/ 0 w 599"/>
                <a:gd name="T39" fmla="*/ 428 h 686"/>
                <a:gd name="T40" fmla="*/ 8 w 599"/>
                <a:gd name="T41" fmla="*/ 360 h 686"/>
                <a:gd name="T42" fmla="*/ 22 w 599"/>
                <a:gd name="T43" fmla="*/ 295 h 686"/>
                <a:gd name="T44" fmla="*/ 45 w 599"/>
                <a:gd name="T45" fmla="*/ 235 h 686"/>
                <a:gd name="T46" fmla="*/ 75 w 599"/>
                <a:gd name="T47" fmla="*/ 180 h 686"/>
                <a:gd name="T48" fmla="*/ 110 w 599"/>
                <a:gd name="T49" fmla="*/ 131 h 686"/>
                <a:gd name="T50" fmla="*/ 148 w 599"/>
                <a:gd name="T51" fmla="*/ 88 h 686"/>
                <a:gd name="T52" fmla="*/ 192 w 599"/>
                <a:gd name="T53" fmla="*/ 54 h 686"/>
                <a:gd name="T54" fmla="*/ 239 w 599"/>
                <a:gd name="T55" fmla="*/ 27 h 686"/>
                <a:gd name="T56" fmla="*/ 288 w 599"/>
                <a:gd name="T57" fmla="*/ 9 h 686"/>
                <a:gd name="T58" fmla="*/ 337 w 599"/>
                <a:gd name="T59" fmla="*/ 1 h 686"/>
                <a:gd name="T60" fmla="*/ 447 w 599"/>
                <a:gd name="T61" fmla="*/ 496 h 686"/>
                <a:gd name="T62" fmla="*/ 506 w 599"/>
                <a:gd name="T63" fmla="*/ 152 h 686"/>
                <a:gd name="T64" fmla="*/ 478 w 599"/>
                <a:gd name="T65" fmla="*/ 113 h 686"/>
                <a:gd name="T66" fmla="*/ 450 w 599"/>
                <a:gd name="T67" fmla="*/ 84 h 686"/>
                <a:gd name="T68" fmla="*/ 419 w 599"/>
                <a:gd name="T69" fmla="*/ 64 h 686"/>
                <a:gd name="T70" fmla="*/ 386 w 599"/>
                <a:gd name="T71" fmla="*/ 53 h 686"/>
                <a:gd name="T72" fmla="*/ 353 w 599"/>
                <a:gd name="T73" fmla="*/ 49 h 686"/>
                <a:gd name="T74" fmla="*/ 324 w 599"/>
                <a:gd name="T75" fmla="*/ 51 h 686"/>
                <a:gd name="T76" fmla="*/ 282 w 599"/>
                <a:gd name="T77" fmla="*/ 62 h 686"/>
                <a:gd name="T78" fmla="*/ 241 w 599"/>
                <a:gd name="T79" fmla="*/ 83 h 686"/>
                <a:gd name="T80" fmla="*/ 204 w 599"/>
                <a:gd name="T81" fmla="*/ 110 h 686"/>
                <a:gd name="T82" fmla="*/ 169 w 599"/>
                <a:gd name="T83" fmla="*/ 145 h 686"/>
                <a:gd name="T84" fmla="*/ 137 w 599"/>
                <a:gd name="T85" fmla="*/ 185 h 686"/>
                <a:gd name="T86" fmla="*/ 110 w 599"/>
                <a:gd name="T87" fmla="*/ 230 h 686"/>
                <a:gd name="T88" fmla="*/ 87 w 599"/>
                <a:gd name="T89" fmla="*/ 279 h 686"/>
                <a:gd name="T90" fmla="*/ 71 w 599"/>
                <a:gd name="T91" fmla="*/ 331 h 686"/>
                <a:gd name="T92" fmla="*/ 60 w 599"/>
                <a:gd name="T93" fmla="*/ 384 h 686"/>
                <a:gd name="T94" fmla="*/ 56 w 599"/>
                <a:gd name="T95" fmla="*/ 440 h 686"/>
                <a:gd name="T96" fmla="*/ 59 w 599"/>
                <a:gd name="T97" fmla="*/ 487 h 686"/>
                <a:gd name="T98" fmla="*/ 72 w 599"/>
                <a:gd name="T99" fmla="*/ 545 h 686"/>
                <a:gd name="T100" fmla="*/ 96 w 599"/>
                <a:gd name="T101" fmla="*/ 589 h 686"/>
                <a:gd name="T102" fmla="*/ 129 w 599"/>
                <a:gd name="T103" fmla="*/ 618 h 686"/>
                <a:gd name="T104" fmla="*/ 170 w 599"/>
                <a:gd name="T105" fmla="*/ 634 h 686"/>
                <a:gd name="T106" fmla="*/ 203 w 599"/>
                <a:gd name="T107" fmla="*/ 638 h 686"/>
                <a:gd name="T108" fmla="*/ 249 w 599"/>
                <a:gd name="T109" fmla="*/ 632 h 686"/>
                <a:gd name="T110" fmla="*/ 297 w 599"/>
                <a:gd name="T111" fmla="*/ 616 h 686"/>
                <a:gd name="T112" fmla="*/ 342 w 599"/>
                <a:gd name="T113" fmla="*/ 591 h 686"/>
                <a:gd name="T114" fmla="*/ 387 w 599"/>
                <a:gd name="T115" fmla="*/ 556 h 686"/>
                <a:gd name="T116" fmla="*/ 433 w 599"/>
                <a:gd name="T117" fmla="*/ 513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99" h="686">
                  <a:moveTo>
                    <a:pt x="354" y="0"/>
                  </a:moveTo>
                  <a:lnTo>
                    <a:pt x="354" y="0"/>
                  </a:lnTo>
                  <a:lnTo>
                    <a:pt x="368" y="1"/>
                  </a:lnTo>
                  <a:lnTo>
                    <a:pt x="382" y="2"/>
                  </a:lnTo>
                  <a:lnTo>
                    <a:pt x="395" y="4"/>
                  </a:lnTo>
                  <a:lnTo>
                    <a:pt x="408" y="8"/>
                  </a:lnTo>
                  <a:lnTo>
                    <a:pt x="420" y="12"/>
                  </a:lnTo>
                  <a:lnTo>
                    <a:pt x="431" y="17"/>
                  </a:lnTo>
                  <a:lnTo>
                    <a:pt x="443" y="22"/>
                  </a:lnTo>
                  <a:lnTo>
                    <a:pt x="454" y="29"/>
                  </a:lnTo>
                  <a:lnTo>
                    <a:pt x="464" y="36"/>
                  </a:lnTo>
                  <a:lnTo>
                    <a:pt x="474" y="44"/>
                  </a:lnTo>
                  <a:lnTo>
                    <a:pt x="484" y="53"/>
                  </a:lnTo>
                  <a:lnTo>
                    <a:pt x="493" y="62"/>
                  </a:lnTo>
                  <a:lnTo>
                    <a:pt x="501" y="72"/>
                  </a:lnTo>
                  <a:lnTo>
                    <a:pt x="508" y="84"/>
                  </a:lnTo>
                  <a:lnTo>
                    <a:pt x="516" y="95"/>
                  </a:lnTo>
                  <a:lnTo>
                    <a:pt x="523" y="106"/>
                  </a:lnTo>
                  <a:lnTo>
                    <a:pt x="527" y="106"/>
                  </a:lnTo>
                  <a:lnTo>
                    <a:pt x="553" y="17"/>
                  </a:lnTo>
                  <a:lnTo>
                    <a:pt x="599" y="17"/>
                  </a:lnTo>
                  <a:lnTo>
                    <a:pt x="469" y="671"/>
                  </a:lnTo>
                  <a:lnTo>
                    <a:pt x="421" y="671"/>
                  </a:lnTo>
                  <a:lnTo>
                    <a:pt x="436" y="566"/>
                  </a:lnTo>
                  <a:lnTo>
                    <a:pt x="430" y="566"/>
                  </a:lnTo>
                  <a:lnTo>
                    <a:pt x="430" y="566"/>
                  </a:lnTo>
                  <a:lnTo>
                    <a:pt x="404" y="592"/>
                  </a:lnTo>
                  <a:lnTo>
                    <a:pt x="392" y="604"/>
                  </a:lnTo>
                  <a:lnTo>
                    <a:pt x="377" y="615"/>
                  </a:lnTo>
                  <a:lnTo>
                    <a:pt x="363" y="625"/>
                  </a:lnTo>
                  <a:lnTo>
                    <a:pt x="349" y="635"/>
                  </a:lnTo>
                  <a:lnTo>
                    <a:pt x="334" y="644"/>
                  </a:lnTo>
                  <a:lnTo>
                    <a:pt x="319" y="652"/>
                  </a:lnTo>
                  <a:lnTo>
                    <a:pt x="303" y="660"/>
                  </a:lnTo>
                  <a:lnTo>
                    <a:pt x="288" y="667"/>
                  </a:lnTo>
                  <a:lnTo>
                    <a:pt x="272" y="673"/>
                  </a:lnTo>
                  <a:lnTo>
                    <a:pt x="256" y="677"/>
                  </a:lnTo>
                  <a:lnTo>
                    <a:pt x="240" y="682"/>
                  </a:lnTo>
                  <a:lnTo>
                    <a:pt x="223" y="684"/>
                  </a:lnTo>
                  <a:lnTo>
                    <a:pt x="207" y="686"/>
                  </a:lnTo>
                  <a:lnTo>
                    <a:pt x="190" y="686"/>
                  </a:lnTo>
                  <a:lnTo>
                    <a:pt x="190" y="686"/>
                  </a:lnTo>
                  <a:lnTo>
                    <a:pt x="169" y="685"/>
                  </a:lnTo>
                  <a:lnTo>
                    <a:pt x="149" y="683"/>
                  </a:lnTo>
                  <a:lnTo>
                    <a:pt x="130" y="677"/>
                  </a:lnTo>
                  <a:lnTo>
                    <a:pt x="112" y="672"/>
                  </a:lnTo>
                  <a:lnTo>
                    <a:pt x="95" y="663"/>
                  </a:lnTo>
                  <a:lnTo>
                    <a:pt x="79" y="652"/>
                  </a:lnTo>
                  <a:lnTo>
                    <a:pt x="65" y="640"/>
                  </a:lnTo>
                  <a:lnTo>
                    <a:pt x="52" y="626"/>
                  </a:lnTo>
                  <a:lnTo>
                    <a:pt x="41" y="610"/>
                  </a:lnTo>
                  <a:lnTo>
                    <a:pt x="29" y="592"/>
                  </a:lnTo>
                  <a:lnTo>
                    <a:pt x="20" y="573"/>
                  </a:lnTo>
                  <a:lnTo>
                    <a:pt x="13" y="552"/>
                  </a:lnTo>
                  <a:lnTo>
                    <a:pt x="8" y="530"/>
                  </a:lnTo>
                  <a:lnTo>
                    <a:pt x="3" y="505"/>
                  </a:lnTo>
                  <a:lnTo>
                    <a:pt x="1" y="479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0" y="428"/>
                  </a:lnTo>
                  <a:lnTo>
                    <a:pt x="2" y="404"/>
                  </a:lnTo>
                  <a:lnTo>
                    <a:pt x="4" y="381"/>
                  </a:lnTo>
                  <a:lnTo>
                    <a:pt x="8" y="360"/>
                  </a:lnTo>
                  <a:lnTo>
                    <a:pt x="12" y="337"/>
                  </a:lnTo>
                  <a:lnTo>
                    <a:pt x="17" y="315"/>
                  </a:lnTo>
                  <a:lnTo>
                    <a:pt x="22" y="295"/>
                  </a:lnTo>
                  <a:lnTo>
                    <a:pt x="29" y="274"/>
                  </a:lnTo>
                  <a:lnTo>
                    <a:pt x="37" y="254"/>
                  </a:lnTo>
                  <a:lnTo>
                    <a:pt x="45" y="235"/>
                  </a:lnTo>
                  <a:lnTo>
                    <a:pt x="54" y="215"/>
                  </a:lnTo>
                  <a:lnTo>
                    <a:pt x="64" y="197"/>
                  </a:lnTo>
                  <a:lnTo>
                    <a:pt x="75" y="180"/>
                  </a:lnTo>
                  <a:lnTo>
                    <a:pt x="86" y="163"/>
                  </a:lnTo>
                  <a:lnTo>
                    <a:pt x="97" y="146"/>
                  </a:lnTo>
                  <a:lnTo>
                    <a:pt x="110" y="131"/>
                  </a:lnTo>
                  <a:lnTo>
                    <a:pt x="122" y="117"/>
                  </a:lnTo>
                  <a:lnTo>
                    <a:pt x="135" y="102"/>
                  </a:lnTo>
                  <a:lnTo>
                    <a:pt x="148" y="88"/>
                  </a:lnTo>
                  <a:lnTo>
                    <a:pt x="163" y="76"/>
                  </a:lnTo>
                  <a:lnTo>
                    <a:pt x="178" y="64"/>
                  </a:lnTo>
                  <a:lnTo>
                    <a:pt x="192" y="54"/>
                  </a:lnTo>
                  <a:lnTo>
                    <a:pt x="207" y="44"/>
                  </a:lnTo>
                  <a:lnTo>
                    <a:pt x="223" y="35"/>
                  </a:lnTo>
                  <a:lnTo>
                    <a:pt x="239" y="27"/>
                  </a:lnTo>
                  <a:lnTo>
                    <a:pt x="255" y="20"/>
                  </a:lnTo>
                  <a:lnTo>
                    <a:pt x="271" y="14"/>
                  </a:lnTo>
                  <a:lnTo>
                    <a:pt x="288" y="9"/>
                  </a:lnTo>
                  <a:lnTo>
                    <a:pt x="303" y="5"/>
                  </a:lnTo>
                  <a:lnTo>
                    <a:pt x="320" y="2"/>
                  </a:lnTo>
                  <a:lnTo>
                    <a:pt x="337" y="1"/>
                  </a:lnTo>
                  <a:lnTo>
                    <a:pt x="354" y="0"/>
                  </a:lnTo>
                  <a:lnTo>
                    <a:pt x="354" y="0"/>
                  </a:lnTo>
                  <a:close/>
                  <a:moveTo>
                    <a:pt x="447" y="496"/>
                  </a:moveTo>
                  <a:lnTo>
                    <a:pt x="515" y="168"/>
                  </a:lnTo>
                  <a:lnTo>
                    <a:pt x="515" y="168"/>
                  </a:lnTo>
                  <a:lnTo>
                    <a:pt x="506" y="152"/>
                  </a:lnTo>
                  <a:lnTo>
                    <a:pt x="497" y="138"/>
                  </a:lnTo>
                  <a:lnTo>
                    <a:pt x="487" y="126"/>
                  </a:lnTo>
                  <a:lnTo>
                    <a:pt x="478" y="113"/>
                  </a:lnTo>
                  <a:lnTo>
                    <a:pt x="469" y="103"/>
                  </a:lnTo>
                  <a:lnTo>
                    <a:pt x="459" y="93"/>
                  </a:lnTo>
                  <a:lnTo>
                    <a:pt x="450" y="84"/>
                  </a:lnTo>
                  <a:lnTo>
                    <a:pt x="439" y="77"/>
                  </a:lnTo>
                  <a:lnTo>
                    <a:pt x="429" y="70"/>
                  </a:lnTo>
                  <a:lnTo>
                    <a:pt x="419" y="64"/>
                  </a:lnTo>
                  <a:lnTo>
                    <a:pt x="408" y="60"/>
                  </a:lnTo>
                  <a:lnTo>
                    <a:pt x="397" y="55"/>
                  </a:lnTo>
                  <a:lnTo>
                    <a:pt x="386" y="53"/>
                  </a:lnTo>
                  <a:lnTo>
                    <a:pt x="376" y="51"/>
                  </a:lnTo>
                  <a:lnTo>
                    <a:pt x="365" y="50"/>
                  </a:lnTo>
                  <a:lnTo>
                    <a:pt x="353" y="49"/>
                  </a:lnTo>
                  <a:lnTo>
                    <a:pt x="353" y="49"/>
                  </a:lnTo>
                  <a:lnTo>
                    <a:pt x="338" y="50"/>
                  </a:lnTo>
                  <a:lnTo>
                    <a:pt x="324" y="51"/>
                  </a:lnTo>
                  <a:lnTo>
                    <a:pt x="310" y="54"/>
                  </a:lnTo>
                  <a:lnTo>
                    <a:pt x="295" y="58"/>
                  </a:lnTo>
                  <a:lnTo>
                    <a:pt x="282" y="62"/>
                  </a:lnTo>
                  <a:lnTo>
                    <a:pt x="268" y="68"/>
                  </a:lnTo>
                  <a:lnTo>
                    <a:pt x="255" y="75"/>
                  </a:lnTo>
                  <a:lnTo>
                    <a:pt x="241" y="83"/>
                  </a:lnTo>
                  <a:lnTo>
                    <a:pt x="229" y="91"/>
                  </a:lnTo>
                  <a:lnTo>
                    <a:pt x="216" y="101"/>
                  </a:lnTo>
                  <a:lnTo>
                    <a:pt x="204" y="110"/>
                  </a:lnTo>
                  <a:lnTo>
                    <a:pt x="191" y="121"/>
                  </a:lnTo>
                  <a:lnTo>
                    <a:pt x="180" y="133"/>
                  </a:lnTo>
                  <a:lnTo>
                    <a:pt x="169" y="145"/>
                  </a:lnTo>
                  <a:lnTo>
                    <a:pt x="157" y="157"/>
                  </a:lnTo>
                  <a:lnTo>
                    <a:pt x="147" y="171"/>
                  </a:lnTo>
                  <a:lnTo>
                    <a:pt x="137" y="185"/>
                  </a:lnTo>
                  <a:lnTo>
                    <a:pt x="127" y="199"/>
                  </a:lnTo>
                  <a:lnTo>
                    <a:pt x="118" y="214"/>
                  </a:lnTo>
                  <a:lnTo>
                    <a:pt x="110" y="230"/>
                  </a:lnTo>
                  <a:lnTo>
                    <a:pt x="102" y="246"/>
                  </a:lnTo>
                  <a:lnTo>
                    <a:pt x="94" y="262"/>
                  </a:lnTo>
                  <a:lnTo>
                    <a:pt x="87" y="279"/>
                  </a:lnTo>
                  <a:lnTo>
                    <a:pt x="81" y="296"/>
                  </a:lnTo>
                  <a:lnTo>
                    <a:pt x="76" y="313"/>
                  </a:lnTo>
                  <a:lnTo>
                    <a:pt x="71" y="331"/>
                  </a:lnTo>
                  <a:lnTo>
                    <a:pt x="67" y="349"/>
                  </a:lnTo>
                  <a:lnTo>
                    <a:pt x="63" y="366"/>
                  </a:lnTo>
                  <a:lnTo>
                    <a:pt x="60" y="384"/>
                  </a:lnTo>
                  <a:lnTo>
                    <a:pt x="59" y="404"/>
                  </a:lnTo>
                  <a:lnTo>
                    <a:pt x="58" y="422"/>
                  </a:lnTo>
                  <a:lnTo>
                    <a:pt x="56" y="440"/>
                  </a:lnTo>
                  <a:lnTo>
                    <a:pt x="56" y="440"/>
                  </a:lnTo>
                  <a:lnTo>
                    <a:pt x="58" y="464"/>
                  </a:lnTo>
                  <a:lnTo>
                    <a:pt x="59" y="487"/>
                  </a:lnTo>
                  <a:lnTo>
                    <a:pt x="62" y="507"/>
                  </a:lnTo>
                  <a:lnTo>
                    <a:pt x="67" y="526"/>
                  </a:lnTo>
                  <a:lnTo>
                    <a:pt x="72" y="545"/>
                  </a:lnTo>
                  <a:lnTo>
                    <a:pt x="79" y="560"/>
                  </a:lnTo>
                  <a:lnTo>
                    <a:pt x="87" y="575"/>
                  </a:lnTo>
                  <a:lnTo>
                    <a:pt x="96" y="589"/>
                  </a:lnTo>
                  <a:lnTo>
                    <a:pt x="106" y="600"/>
                  </a:lnTo>
                  <a:lnTo>
                    <a:pt x="116" y="609"/>
                  </a:lnTo>
                  <a:lnTo>
                    <a:pt x="129" y="618"/>
                  </a:lnTo>
                  <a:lnTo>
                    <a:pt x="141" y="625"/>
                  </a:lnTo>
                  <a:lnTo>
                    <a:pt x="155" y="631"/>
                  </a:lnTo>
                  <a:lnTo>
                    <a:pt x="170" y="634"/>
                  </a:lnTo>
                  <a:lnTo>
                    <a:pt x="186" y="636"/>
                  </a:lnTo>
                  <a:lnTo>
                    <a:pt x="203" y="638"/>
                  </a:lnTo>
                  <a:lnTo>
                    <a:pt x="203" y="638"/>
                  </a:lnTo>
                  <a:lnTo>
                    <a:pt x="218" y="636"/>
                  </a:lnTo>
                  <a:lnTo>
                    <a:pt x="233" y="635"/>
                  </a:lnTo>
                  <a:lnTo>
                    <a:pt x="249" y="632"/>
                  </a:lnTo>
                  <a:lnTo>
                    <a:pt x="265" y="627"/>
                  </a:lnTo>
                  <a:lnTo>
                    <a:pt x="281" y="623"/>
                  </a:lnTo>
                  <a:lnTo>
                    <a:pt x="297" y="616"/>
                  </a:lnTo>
                  <a:lnTo>
                    <a:pt x="311" y="609"/>
                  </a:lnTo>
                  <a:lnTo>
                    <a:pt x="327" y="600"/>
                  </a:lnTo>
                  <a:lnTo>
                    <a:pt x="342" y="591"/>
                  </a:lnTo>
                  <a:lnTo>
                    <a:pt x="358" y="580"/>
                  </a:lnTo>
                  <a:lnTo>
                    <a:pt x="372" y="568"/>
                  </a:lnTo>
                  <a:lnTo>
                    <a:pt x="387" y="556"/>
                  </a:lnTo>
                  <a:lnTo>
                    <a:pt x="403" y="542"/>
                  </a:lnTo>
                  <a:lnTo>
                    <a:pt x="418" y="527"/>
                  </a:lnTo>
                  <a:lnTo>
                    <a:pt x="433" y="513"/>
                  </a:lnTo>
                  <a:lnTo>
                    <a:pt x="447" y="496"/>
                  </a:lnTo>
                  <a:lnTo>
                    <a:pt x="447" y="4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0"/>
            <p:cNvSpPr>
              <a:spLocks/>
            </p:cNvSpPr>
            <p:nvPr userDrawn="1"/>
          </p:nvSpPr>
          <p:spPr bwMode="auto">
            <a:xfrm>
              <a:off x="760111" y="5985371"/>
              <a:ext cx="57145" cy="237151"/>
            </a:xfrm>
            <a:custGeom>
              <a:avLst/>
              <a:gdLst>
                <a:gd name="T0" fmla="*/ 185 w 240"/>
                <a:gd name="T1" fmla="*/ 0 h 995"/>
                <a:gd name="T2" fmla="*/ 240 w 240"/>
                <a:gd name="T3" fmla="*/ 0 h 995"/>
                <a:gd name="T4" fmla="*/ 62 w 240"/>
                <a:gd name="T5" fmla="*/ 899 h 995"/>
                <a:gd name="T6" fmla="*/ 62 w 240"/>
                <a:gd name="T7" fmla="*/ 899 h 995"/>
                <a:gd name="T8" fmla="*/ 60 w 240"/>
                <a:gd name="T9" fmla="*/ 916 h 995"/>
                <a:gd name="T10" fmla="*/ 59 w 240"/>
                <a:gd name="T11" fmla="*/ 926 h 995"/>
                <a:gd name="T12" fmla="*/ 59 w 240"/>
                <a:gd name="T13" fmla="*/ 926 h 995"/>
                <a:gd name="T14" fmla="*/ 60 w 240"/>
                <a:gd name="T15" fmla="*/ 934 h 995"/>
                <a:gd name="T16" fmla="*/ 62 w 240"/>
                <a:gd name="T17" fmla="*/ 938 h 995"/>
                <a:gd name="T18" fmla="*/ 64 w 240"/>
                <a:gd name="T19" fmla="*/ 941 h 995"/>
                <a:gd name="T20" fmla="*/ 67 w 240"/>
                <a:gd name="T21" fmla="*/ 943 h 995"/>
                <a:gd name="T22" fmla="*/ 69 w 240"/>
                <a:gd name="T23" fmla="*/ 945 h 995"/>
                <a:gd name="T24" fmla="*/ 74 w 240"/>
                <a:gd name="T25" fmla="*/ 947 h 995"/>
                <a:gd name="T26" fmla="*/ 78 w 240"/>
                <a:gd name="T27" fmla="*/ 947 h 995"/>
                <a:gd name="T28" fmla="*/ 78 w 240"/>
                <a:gd name="T29" fmla="*/ 947 h 995"/>
                <a:gd name="T30" fmla="*/ 87 w 240"/>
                <a:gd name="T31" fmla="*/ 945 h 995"/>
                <a:gd name="T32" fmla="*/ 102 w 240"/>
                <a:gd name="T33" fmla="*/ 941 h 995"/>
                <a:gd name="T34" fmla="*/ 105 w 240"/>
                <a:gd name="T35" fmla="*/ 986 h 995"/>
                <a:gd name="T36" fmla="*/ 105 w 240"/>
                <a:gd name="T37" fmla="*/ 986 h 995"/>
                <a:gd name="T38" fmla="*/ 95 w 240"/>
                <a:gd name="T39" fmla="*/ 990 h 995"/>
                <a:gd name="T40" fmla="*/ 85 w 240"/>
                <a:gd name="T41" fmla="*/ 993 h 995"/>
                <a:gd name="T42" fmla="*/ 73 w 240"/>
                <a:gd name="T43" fmla="*/ 995 h 995"/>
                <a:gd name="T44" fmla="*/ 59 w 240"/>
                <a:gd name="T45" fmla="*/ 995 h 995"/>
                <a:gd name="T46" fmla="*/ 59 w 240"/>
                <a:gd name="T47" fmla="*/ 995 h 995"/>
                <a:gd name="T48" fmla="*/ 47 w 240"/>
                <a:gd name="T49" fmla="*/ 994 h 995"/>
                <a:gd name="T50" fmla="*/ 35 w 240"/>
                <a:gd name="T51" fmla="*/ 992 h 995"/>
                <a:gd name="T52" fmla="*/ 25 w 240"/>
                <a:gd name="T53" fmla="*/ 987 h 995"/>
                <a:gd name="T54" fmla="*/ 16 w 240"/>
                <a:gd name="T55" fmla="*/ 981 h 995"/>
                <a:gd name="T56" fmla="*/ 9 w 240"/>
                <a:gd name="T57" fmla="*/ 973 h 995"/>
                <a:gd name="T58" fmla="*/ 4 w 240"/>
                <a:gd name="T59" fmla="*/ 962 h 995"/>
                <a:gd name="T60" fmla="*/ 1 w 240"/>
                <a:gd name="T61" fmla="*/ 950 h 995"/>
                <a:gd name="T62" fmla="*/ 0 w 240"/>
                <a:gd name="T63" fmla="*/ 936 h 995"/>
                <a:gd name="T64" fmla="*/ 0 w 240"/>
                <a:gd name="T65" fmla="*/ 936 h 995"/>
                <a:gd name="T66" fmla="*/ 0 w 240"/>
                <a:gd name="T67" fmla="*/ 928 h 995"/>
                <a:gd name="T68" fmla="*/ 1 w 240"/>
                <a:gd name="T69" fmla="*/ 918 h 995"/>
                <a:gd name="T70" fmla="*/ 7 w 240"/>
                <a:gd name="T71" fmla="*/ 894 h 995"/>
                <a:gd name="T72" fmla="*/ 185 w 240"/>
                <a:gd name="T73" fmla="*/ 0 h 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0" h="995">
                  <a:moveTo>
                    <a:pt x="185" y="0"/>
                  </a:moveTo>
                  <a:lnTo>
                    <a:pt x="240" y="0"/>
                  </a:lnTo>
                  <a:lnTo>
                    <a:pt x="62" y="899"/>
                  </a:lnTo>
                  <a:lnTo>
                    <a:pt x="62" y="899"/>
                  </a:lnTo>
                  <a:lnTo>
                    <a:pt x="60" y="916"/>
                  </a:lnTo>
                  <a:lnTo>
                    <a:pt x="59" y="926"/>
                  </a:lnTo>
                  <a:lnTo>
                    <a:pt x="59" y="926"/>
                  </a:lnTo>
                  <a:lnTo>
                    <a:pt x="60" y="934"/>
                  </a:lnTo>
                  <a:lnTo>
                    <a:pt x="62" y="938"/>
                  </a:lnTo>
                  <a:lnTo>
                    <a:pt x="64" y="941"/>
                  </a:lnTo>
                  <a:lnTo>
                    <a:pt x="67" y="943"/>
                  </a:lnTo>
                  <a:lnTo>
                    <a:pt x="69" y="945"/>
                  </a:lnTo>
                  <a:lnTo>
                    <a:pt x="74" y="947"/>
                  </a:lnTo>
                  <a:lnTo>
                    <a:pt x="78" y="947"/>
                  </a:lnTo>
                  <a:lnTo>
                    <a:pt x="78" y="947"/>
                  </a:lnTo>
                  <a:lnTo>
                    <a:pt x="87" y="945"/>
                  </a:lnTo>
                  <a:lnTo>
                    <a:pt x="102" y="941"/>
                  </a:lnTo>
                  <a:lnTo>
                    <a:pt x="105" y="986"/>
                  </a:lnTo>
                  <a:lnTo>
                    <a:pt x="105" y="986"/>
                  </a:lnTo>
                  <a:lnTo>
                    <a:pt x="95" y="990"/>
                  </a:lnTo>
                  <a:lnTo>
                    <a:pt x="85" y="993"/>
                  </a:lnTo>
                  <a:lnTo>
                    <a:pt x="73" y="995"/>
                  </a:lnTo>
                  <a:lnTo>
                    <a:pt x="59" y="995"/>
                  </a:lnTo>
                  <a:lnTo>
                    <a:pt x="59" y="995"/>
                  </a:lnTo>
                  <a:lnTo>
                    <a:pt x="47" y="994"/>
                  </a:lnTo>
                  <a:lnTo>
                    <a:pt x="35" y="992"/>
                  </a:lnTo>
                  <a:lnTo>
                    <a:pt x="25" y="987"/>
                  </a:lnTo>
                  <a:lnTo>
                    <a:pt x="16" y="981"/>
                  </a:lnTo>
                  <a:lnTo>
                    <a:pt x="9" y="973"/>
                  </a:lnTo>
                  <a:lnTo>
                    <a:pt x="4" y="962"/>
                  </a:lnTo>
                  <a:lnTo>
                    <a:pt x="1" y="950"/>
                  </a:lnTo>
                  <a:lnTo>
                    <a:pt x="0" y="936"/>
                  </a:lnTo>
                  <a:lnTo>
                    <a:pt x="0" y="936"/>
                  </a:lnTo>
                  <a:lnTo>
                    <a:pt x="0" y="928"/>
                  </a:lnTo>
                  <a:lnTo>
                    <a:pt x="1" y="918"/>
                  </a:lnTo>
                  <a:lnTo>
                    <a:pt x="7" y="894"/>
                  </a:lnTo>
                  <a:lnTo>
                    <a:pt x="1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1"/>
            <p:cNvSpPr>
              <a:spLocks noEditPoints="1"/>
            </p:cNvSpPr>
            <p:nvPr userDrawn="1"/>
          </p:nvSpPr>
          <p:spPr bwMode="auto">
            <a:xfrm>
              <a:off x="819398" y="5999658"/>
              <a:ext cx="60002" cy="219293"/>
            </a:xfrm>
            <a:custGeom>
              <a:avLst/>
              <a:gdLst>
                <a:gd name="T0" fmla="*/ 132 w 252"/>
                <a:gd name="T1" fmla="*/ 265 h 919"/>
                <a:gd name="T2" fmla="*/ 188 w 252"/>
                <a:gd name="T3" fmla="*/ 265 h 919"/>
                <a:gd name="T4" fmla="*/ 57 w 252"/>
                <a:gd name="T5" fmla="*/ 919 h 919"/>
                <a:gd name="T6" fmla="*/ 0 w 252"/>
                <a:gd name="T7" fmla="*/ 919 h 919"/>
                <a:gd name="T8" fmla="*/ 132 w 252"/>
                <a:gd name="T9" fmla="*/ 265 h 919"/>
                <a:gd name="T10" fmla="*/ 150 w 252"/>
                <a:gd name="T11" fmla="*/ 62 h 919"/>
                <a:gd name="T12" fmla="*/ 150 w 252"/>
                <a:gd name="T13" fmla="*/ 62 h 919"/>
                <a:gd name="T14" fmla="*/ 151 w 252"/>
                <a:gd name="T15" fmla="*/ 49 h 919"/>
                <a:gd name="T16" fmla="*/ 154 w 252"/>
                <a:gd name="T17" fmla="*/ 37 h 919"/>
                <a:gd name="T18" fmla="*/ 160 w 252"/>
                <a:gd name="T19" fmla="*/ 26 h 919"/>
                <a:gd name="T20" fmla="*/ 167 w 252"/>
                <a:gd name="T21" fmla="*/ 17 h 919"/>
                <a:gd name="T22" fmla="*/ 176 w 252"/>
                <a:gd name="T23" fmla="*/ 11 h 919"/>
                <a:gd name="T24" fmla="*/ 185 w 252"/>
                <a:gd name="T25" fmla="*/ 5 h 919"/>
                <a:gd name="T26" fmla="*/ 196 w 252"/>
                <a:gd name="T27" fmla="*/ 1 h 919"/>
                <a:gd name="T28" fmla="*/ 207 w 252"/>
                <a:gd name="T29" fmla="*/ 0 h 919"/>
                <a:gd name="T30" fmla="*/ 207 w 252"/>
                <a:gd name="T31" fmla="*/ 0 h 919"/>
                <a:gd name="T32" fmla="*/ 216 w 252"/>
                <a:gd name="T33" fmla="*/ 1 h 919"/>
                <a:gd name="T34" fmla="*/ 225 w 252"/>
                <a:gd name="T35" fmla="*/ 4 h 919"/>
                <a:gd name="T36" fmla="*/ 232 w 252"/>
                <a:gd name="T37" fmla="*/ 7 h 919"/>
                <a:gd name="T38" fmla="*/ 238 w 252"/>
                <a:gd name="T39" fmla="*/ 13 h 919"/>
                <a:gd name="T40" fmla="*/ 244 w 252"/>
                <a:gd name="T41" fmla="*/ 20 h 919"/>
                <a:gd name="T42" fmla="*/ 248 w 252"/>
                <a:gd name="T43" fmla="*/ 28 h 919"/>
                <a:gd name="T44" fmla="*/ 251 w 252"/>
                <a:gd name="T45" fmla="*/ 37 h 919"/>
                <a:gd name="T46" fmla="*/ 252 w 252"/>
                <a:gd name="T47" fmla="*/ 47 h 919"/>
                <a:gd name="T48" fmla="*/ 252 w 252"/>
                <a:gd name="T49" fmla="*/ 47 h 919"/>
                <a:gd name="T50" fmla="*/ 251 w 252"/>
                <a:gd name="T51" fmla="*/ 59 h 919"/>
                <a:gd name="T52" fmla="*/ 247 w 252"/>
                <a:gd name="T53" fmla="*/ 71 h 919"/>
                <a:gd name="T54" fmla="*/ 242 w 252"/>
                <a:gd name="T55" fmla="*/ 81 h 919"/>
                <a:gd name="T56" fmla="*/ 235 w 252"/>
                <a:gd name="T57" fmla="*/ 89 h 919"/>
                <a:gd name="T58" fmla="*/ 226 w 252"/>
                <a:gd name="T59" fmla="*/ 97 h 919"/>
                <a:gd name="T60" fmla="*/ 217 w 252"/>
                <a:gd name="T61" fmla="*/ 101 h 919"/>
                <a:gd name="T62" fmla="*/ 205 w 252"/>
                <a:gd name="T63" fmla="*/ 105 h 919"/>
                <a:gd name="T64" fmla="*/ 195 w 252"/>
                <a:gd name="T65" fmla="*/ 106 h 919"/>
                <a:gd name="T66" fmla="*/ 195 w 252"/>
                <a:gd name="T67" fmla="*/ 106 h 919"/>
                <a:gd name="T68" fmla="*/ 186 w 252"/>
                <a:gd name="T69" fmla="*/ 106 h 919"/>
                <a:gd name="T70" fmla="*/ 177 w 252"/>
                <a:gd name="T71" fmla="*/ 102 h 919"/>
                <a:gd name="T72" fmla="*/ 170 w 252"/>
                <a:gd name="T73" fmla="*/ 99 h 919"/>
                <a:gd name="T74" fmla="*/ 164 w 252"/>
                <a:gd name="T75" fmla="*/ 93 h 919"/>
                <a:gd name="T76" fmla="*/ 158 w 252"/>
                <a:gd name="T77" fmla="*/ 87 h 919"/>
                <a:gd name="T78" fmla="*/ 153 w 252"/>
                <a:gd name="T79" fmla="*/ 80 h 919"/>
                <a:gd name="T80" fmla="*/ 151 w 252"/>
                <a:gd name="T81" fmla="*/ 71 h 919"/>
                <a:gd name="T82" fmla="*/ 150 w 252"/>
                <a:gd name="T83" fmla="*/ 62 h 919"/>
                <a:gd name="T84" fmla="*/ 150 w 252"/>
                <a:gd name="T85" fmla="*/ 62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2" h="919">
                  <a:moveTo>
                    <a:pt x="132" y="265"/>
                  </a:moveTo>
                  <a:lnTo>
                    <a:pt x="188" y="265"/>
                  </a:lnTo>
                  <a:lnTo>
                    <a:pt x="57" y="919"/>
                  </a:lnTo>
                  <a:lnTo>
                    <a:pt x="0" y="919"/>
                  </a:lnTo>
                  <a:lnTo>
                    <a:pt x="132" y="265"/>
                  </a:lnTo>
                  <a:close/>
                  <a:moveTo>
                    <a:pt x="150" y="62"/>
                  </a:moveTo>
                  <a:lnTo>
                    <a:pt x="150" y="62"/>
                  </a:lnTo>
                  <a:lnTo>
                    <a:pt x="151" y="49"/>
                  </a:lnTo>
                  <a:lnTo>
                    <a:pt x="154" y="37"/>
                  </a:lnTo>
                  <a:lnTo>
                    <a:pt x="160" y="26"/>
                  </a:lnTo>
                  <a:lnTo>
                    <a:pt x="167" y="17"/>
                  </a:lnTo>
                  <a:lnTo>
                    <a:pt x="176" y="11"/>
                  </a:lnTo>
                  <a:lnTo>
                    <a:pt x="185" y="5"/>
                  </a:lnTo>
                  <a:lnTo>
                    <a:pt x="196" y="1"/>
                  </a:lnTo>
                  <a:lnTo>
                    <a:pt x="207" y="0"/>
                  </a:lnTo>
                  <a:lnTo>
                    <a:pt x="207" y="0"/>
                  </a:lnTo>
                  <a:lnTo>
                    <a:pt x="216" y="1"/>
                  </a:lnTo>
                  <a:lnTo>
                    <a:pt x="225" y="4"/>
                  </a:lnTo>
                  <a:lnTo>
                    <a:pt x="232" y="7"/>
                  </a:lnTo>
                  <a:lnTo>
                    <a:pt x="238" y="13"/>
                  </a:lnTo>
                  <a:lnTo>
                    <a:pt x="244" y="20"/>
                  </a:lnTo>
                  <a:lnTo>
                    <a:pt x="248" y="28"/>
                  </a:lnTo>
                  <a:lnTo>
                    <a:pt x="251" y="37"/>
                  </a:lnTo>
                  <a:lnTo>
                    <a:pt x="252" y="47"/>
                  </a:lnTo>
                  <a:lnTo>
                    <a:pt x="252" y="47"/>
                  </a:lnTo>
                  <a:lnTo>
                    <a:pt x="251" y="59"/>
                  </a:lnTo>
                  <a:lnTo>
                    <a:pt x="247" y="71"/>
                  </a:lnTo>
                  <a:lnTo>
                    <a:pt x="242" y="81"/>
                  </a:lnTo>
                  <a:lnTo>
                    <a:pt x="235" y="89"/>
                  </a:lnTo>
                  <a:lnTo>
                    <a:pt x="226" y="97"/>
                  </a:lnTo>
                  <a:lnTo>
                    <a:pt x="217" y="101"/>
                  </a:lnTo>
                  <a:lnTo>
                    <a:pt x="205" y="105"/>
                  </a:lnTo>
                  <a:lnTo>
                    <a:pt x="195" y="106"/>
                  </a:lnTo>
                  <a:lnTo>
                    <a:pt x="195" y="106"/>
                  </a:lnTo>
                  <a:lnTo>
                    <a:pt x="186" y="106"/>
                  </a:lnTo>
                  <a:lnTo>
                    <a:pt x="177" y="102"/>
                  </a:lnTo>
                  <a:lnTo>
                    <a:pt x="170" y="99"/>
                  </a:lnTo>
                  <a:lnTo>
                    <a:pt x="164" y="93"/>
                  </a:lnTo>
                  <a:lnTo>
                    <a:pt x="158" y="87"/>
                  </a:lnTo>
                  <a:lnTo>
                    <a:pt x="153" y="80"/>
                  </a:lnTo>
                  <a:lnTo>
                    <a:pt x="151" y="71"/>
                  </a:lnTo>
                  <a:lnTo>
                    <a:pt x="150" y="62"/>
                  </a:lnTo>
                  <a:lnTo>
                    <a:pt x="150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2"/>
            <p:cNvSpPr>
              <a:spLocks/>
            </p:cNvSpPr>
            <p:nvPr userDrawn="1"/>
          </p:nvSpPr>
          <p:spPr bwMode="auto">
            <a:xfrm>
              <a:off x="880115" y="6058945"/>
              <a:ext cx="132861" cy="160005"/>
            </a:xfrm>
            <a:custGeom>
              <a:avLst/>
              <a:gdLst>
                <a:gd name="T0" fmla="*/ 178 w 558"/>
                <a:gd name="T1" fmla="*/ 17 h 671"/>
                <a:gd name="T2" fmla="*/ 168 w 558"/>
                <a:gd name="T3" fmla="*/ 120 h 671"/>
                <a:gd name="T4" fmla="*/ 198 w 558"/>
                <a:gd name="T5" fmla="*/ 95 h 671"/>
                <a:gd name="T6" fmla="*/ 256 w 558"/>
                <a:gd name="T7" fmla="*/ 52 h 671"/>
                <a:gd name="T8" fmla="*/ 299 w 558"/>
                <a:gd name="T9" fmla="*/ 27 h 671"/>
                <a:gd name="T10" fmla="*/ 329 w 558"/>
                <a:gd name="T11" fmla="*/ 14 h 671"/>
                <a:gd name="T12" fmla="*/ 357 w 558"/>
                <a:gd name="T13" fmla="*/ 5 h 671"/>
                <a:gd name="T14" fmla="*/ 388 w 558"/>
                <a:gd name="T15" fmla="*/ 1 h 671"/>
                <a:gd name="T16" fmla="*/ 402 w 558"/>
                <a:gd name="T17" fmla="*/ 0 h 671"/>
                <a:gd name="T18" fmla="*/ 441 w 558"/>
                <a:gd name="T19" fmla="*/ 3 h 671"/>
                <a:gd name="T20" fmla="*/ 474 w 558"/>
                <a:gd name="T21" fmla="*/ 11 h 671"/>
                <a:gd name="T22" fmla="*/ 500 w 558"/>
                <a:gd name="T23" fmla="*/ 26 h 671"/>
                <a:gd name="T24" fmla="*/ 521 w 558"/>
                <a:gd name="T25" fmla="*/ 44 h 671"/>
                <a:gd name="T26" fmla="*/ 537 w 558"/>
                <a:gd name="T27" fmla="*/ 67 h 671"/>
                <a:gd name="T28" fmla="*/ 549 w 558"/>
                <a:gd name="T29" fmla="*/ 94 h 671"/>
                <a:gd name="T30" fmla="*/ 555 w 558"/>
                <a:gd name="T31" fmla="*/ 125 h 671"/>
                <a:gd name="T32" fmla="*/ 558 w 558"/>
                <a:gd name="T33" fmla="*/ 160 h 671"/>
                <a:gd name="T34" fmla="*/ 556 w 558"/>
                <a:gd name="T35" fmla="*/ 181 h 671"/>
                <a:gd name="T36" fmla="*/ 552 w 558"/>
                <a:gd name="T37" fmla="*/ 222 h 671"/>
                <a:gd name="T38" fmla="*/ 462 w 558"/>
                <a:gd name="T39" fmla="*/ 671 h 671"/>
                <a:gd name="T40" fmla="*/ 491 w 558"/>
                <a:gd name="T41" fmla="*/ 256 h 671"/>
                <a:gd name="T42" fmla="*/ 499 w 558"/>
                <a:gd name="T43" fmla="*/ 209 h 671"/>
                <a:gd name="T44" fmla="*/ 501 w 558"/>
                <a:gd name="T45" fmla="*/ 171 h 671"/>
                <a:gd name="T46" fmla="*/ 501 w 558"/>
                <a:gd name="T47" fmla="*/ 157 h 671"/>
                <a:gd name="T48" fmla="*/ 498 w 558"/>
                <a:gd name="T49" fmla="*/ 130 h 671"/>
                <a:gd name="T50" fmla="*/ 491 w 558"/>
                <a:gd name="T51" fmla="*/ 108 h 671"/>
                <a:gd name="T52" fmla="*/ 481 w 558"/>
                <a:gd name="T53" fmla="*/ 89 h 671"/>
                <a:gd name="T54" fmla="*/ 467 w 558"/>
                <a:gd name="T55" fmla="*/ 73 h 671"/>
                <a:gd name="T56" fmla="*/ 449 w 558"/>
                <a:gd name="T57" fmla="*/ 62 h 671"/>
                <a:gd name="T58" fmla="*/ 426 w 558"/>
                <a:gd name="T59" fmla="*/ 54 h 671"/>
                <a:gd name="T60" fmla="*/ 399 w 558"/>
                <a:gd name="T61" fmla="*/ 51 h 671"/>
                <a:gd name="T62" fmla="*/ 384 w 558"/>
                <a:gd name="T63" fmla="*/ 51 h 671"/>
                <a:gd name="T64" fmla="*/ 362 w 558"/>
                <a:gd name="T65" fmla="*/ 52 h 671"/>
                <a:gd name="T66" fmla="*/ 338 w 558"/>
                <a:gd name="T67" fmla="*/ 59 h 671"/>
                <a:gd name="T68" fmla="*/ 312 w 558"/>
                <a:gd name="T69" fmla="*/ 69 h 671"/>
                <a:gd name="T70" fmla="*/ 285 w 558"/>
                <a:gd name="T71" fmla="*/ 83 h 671"/>
                <a:gd name="T72" fmla="*/ 254 w 558"/>
                <a:gd name="T73" fmla="*/ 102 h 671"/>
                <a:gd name="T74" fmla="*/ 189 w 558"/>
                <a:gd name="T75" fmla="*/ 154 h 671"/>
                <a:gd name="T76" fmla="*/ 57 w 558"/>
                <a:gd name="T77" fmla="*/ 671 h 671"/>
                <a:gd name="T78" fmla="*/ 132 w 558"/>
                <a:gd name="T79" fmla="*/ 17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8" h="671">
                  <a:moveTo>
                    <a:pt x="132" y="17"/>
                  </a:moveTo>
                  <a:lnTo>
                    <a:pt x="178" y="17"/>
                  </a:lnTo>
                  <a:lnTo>
                    <a:pt x="163" y="120"/>
                  </a:lnTo>
                  <a:lnTo>
                    <a:pt x="168" y="120"/>
                  </a:lnTo>
                  <a:lnTo>
                    <a:pt x="168" y="120"/>
                  </a:lnTo>
                  <a:lnTo>
                    <a:pt x="198" y="95"/>
                  </a:lnTo>
                  <a:lnTo>
                    <a:pt x="228" y="72"/>
                  </a:lnTo>
                  <a:lnTo>
                    <a:pt x="256" y="52"/>
                  </a:lnTo>
                  <a:lnTo>
                    <a:pt x="286" y="35"/>
                  </a:lnTo>
                  <a:lnTo>
                    <a:pt x="299" y="27"/>
                  </a:lnTo>
                  <a:lnTo>
                    <a:pt x="314" y="20"/>
                  </a:lnTo>
                  <a:lnTo>
                    <a:pt x="329" y="14"/>
                  </a:lnTo>
                  <a:lnTo>
                    <a:pt x="343" y="9"/>
                  </a:lnTo>
                  <a:lnTo>
                    <a:pt x="357" y="5"/>
                  </a:lnTo>
                  <a:lnTo>
                    <a:pt x="372" y="2"/>
                  </a:lnTo>
                  <a:lnTo>
                    <a:pt x="388" y="1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23" y="1"/>
                  </a:lnTo>
                  <a:lnTo>
                    <a:pt x="441" y="3"/>
                  </a:lnTo>
                  <a:lnTo>
                    <a:pt x="458" y="7"/>
                  </a:lnTo>
                  <a:lnTo>
                    <a:pt x="474" y="11"/>
                  </a:lnTo>
                  <a:lnTo>
                    <a:pt x="487" y="18"/>
                  </a:lnTo>
                  <a:lnTo>
                    <a:pt x="500" y="26"/>
                  </a:lnTo>
                  <a:lnTo>
                    <a:pt x="511" y="34"/>
                  </a:lnTo>
                  <a:lnTo>
                    <a:pt x="521" y="44"/>
                  </a:lnTo>
                  <a:lnTo>
                    <a:pt x="530" y="55"/>
                  </a:lnTo>
                  <a:lnTo>
                    <a:pt x="537" y="67"/>
                  </a:lnTo>
                  <a:lnTo>
                    <a:pt x="544" y="80"/>
                  </a:lnTo>
                  <a:lnTo>
                    <a:pt x="549" y="94"/>
                  </a:lnTo>
                  <a:lnTo>
                    <a:pt x="552" y="109"/>
                  </a:lnTo>
                  <a:lnTo>
                    <a:pt x="555" y="125"/>
                  </a:lnTo>
                  <a:lnTo>
                    <a:pt x="556" y="142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556" y="181"/>
                  </a:lnTo>
                  <a:lnTo>
                    <a:pt x="554" y="202"/>
                  </a:lnTo>
                  <a:lnTo>
                    <a:pt x="552" y="222"/>
                  </a:lnTo>
                  <a:lnTo>
                    <a:pt x="546" y="248"/>
                  </a:lnTo>
                  <a:lnTo>
                    <a:pt x="462" y="671"/>
                  </a:lnTo>
                  <a:lnTo>
                    <a:pt x="406" y="671"/>
                  </a:lnTo>
                  <a:lnTo>
                    <a:pt x="491" y="256"/>
                  </a:lnTo>
                  <a:lnTo>
                    <a:pt x="491" y="256"/>
                  </a:lnTo>
                  <a:lnTo>
                    <a:pt x="499" y="209"/>
                  </a:lnTo>
                  <a:lnTo>
                    <a:pt x="501" y="190"/>
                  </a:lnTo>
                  <a:lnTo>
                    <a:pt x="501" y="171"/>
                  </a:lnTo>
                  <a:lnTo>
                    <a:pt x="501" y="171"/>
                  </a:lnTo>
                  <a:lnTo>
                    <a:pt x="501" y="157"/>
                  </a:lnTo>
                  <a:lnTo>
                    <a:pt x="500" y="144"/>
                  </a:lnTo>
                  <a:lnTo>
                    <a:pt x="498" y="130"/>
                  </a:lnTo>
                  <a:lnTo>
                    <a:pt x="495" y="119"/>
                  </a:lnTo>
                  <a:lnTo>
                    <a:pt x="491" y="108"/>
                  </a:lnTo>
                  <a:lnTo>
                    <a:pt x="486" y="98"/>
                  </a:lnTo>
                  <a:lnTo>
                    <a:pt x="481" y="89"/>
                  </a:lnTo>
                  <a:lnTo>
                    <a:pt x="474" y="80"/>
                  </a:lnTo>
                  <a:lnTo>
                    <a:pt x="467" y="73"/>
                  </a:lnTo>
                  <a:lnTo>
                    <a:pt x="458" y="68"/>
                  </a:lnTo>
                  <a:lnTo>
                    <a:pt x="449" y="62"/>
                  </a:lnTo>
                  <a:lnTo>
                    <a:pt x="437" y="58"/>
                  </a:lnTo>
                  <a:lnTo>
                    <a:pt x="426" y="54"/>
                  </a:lnTo>
                  <a:lnTo>
                    <a:pt x="414" y="52"/>
                  </a:lnTo>
                  <a:lnTo>
                    <a:pt x="399" y="51"/>
                  </a:lnTo>
                  <a:lnTo>
                    <a:pt x="384" y="51"/>
                  </a:lnTo>
                  <a:lnTo>
                    <a:pt x="384" y="51"/>
                  </a:lnTo>
                  <a:lnTo>
                    <a:pt x="374" y="51"/>
                  </a:lnTo>
                  <a:lnTo>
                    <a:pt x="362" y="52"/>
                  </a:lnTo>
                  <a:lnTo>
                    <a:pt x="350" y="55"/>
                  </a:lnTo>
                  <a:lnTo>
                    <a:pt x="338" y="59"/>
                  </a:lnTo>
                  <a:lnTo>
                    <a:pt x="325" y="63"/>
                  </a:lnTo>
                  <a:lnTo>
                    <a:pt x="312" y="69"/>
                  </a:lnTo>
                  <a:lnTo>
                    <a:pt x="298" y="75"/>
                  </a:lnTo>
                  <a:lnTo>
                    <a:pt x="285" y="83"/>
                  </a:lnTo>
                  <a:lnTo>
                    <a:pt x="270" y="92"/>
                  </a:lnTo>
                  <a:lnTo>
                    <a:pt x="254" y="102"/>
                  </a:lnTo>
                  <a:lnTo>
                    <a:pt x="222" y="126"/>
                  </a:lnTo>
                  <a:lnTo>
                    <a:pt x="189" y="154"/>
                  </a:lnTo>
                  <a:lnTo>
                    <a:pt x="153" y="188"/>
                  </a:lnTo>
                  <a:lnTo>
                    <a:pt x="57" y="671"/>
                  </a:lnTo>
                  <a:lnTo>
                    <a:pt x="0" y="671"/>
                  </a:lnTo>
                  <a:lnTo>
                    <a:pt x="132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3"/>
            <p:cNvSpPr>
              <a:spLocks noEditPoints="1"/>
            </p:cNvSpPr>
            <p:nvPr userDrawn="1"/>
          </p:nvSpPr>
          <p:spPr bwMode="auto">
            <a:xfrm>
              <a:off x="1023691" y="6058945"/>
              <a:ext cx="153577" cy="234294"/>
            </a:xfrm>
            <a:custGeom>
              <a:avLst/>
              <a:gdLst>
                <a:gd name="T0" fmla="*/ 496 w 646"/>
                <a:gd name="T1" fmla="*/ 756 h 985"/>
                <a:gd name="T2" fmla="*/ 453 w 646"/>
                <a:gd name="T3" fmla="*/ 857 h 985"/>
                <a:gd name="T4" fmla="*/ 389 w 646"/>
                <a:gd name="T5" fmla="*/ 932 h 985"/>
                <a:gd name="T6" fmla="*/ 300 w 646"/>
                <a:gd name="T7" fmla="*/ 975 h 985"/>
                <a:gd name="T8" fmla="*/ 222 w 646"/>
                <a:gd name="T9" fmla="*/ 985 h 985"/>
                <a:gd name="T10" fmla="*/ 155 w 646"/>
                <a:gd name="T11" fmla="*/ 977 h 985"/>
                <a:gd name="T12" fmla="*/ 97 w 646"/>
                <a:gd name="T13" fmla="*/ 958 h 985"/>
                <a:gd name="T14" fmla="*/ 0 w 646"/>
                <a:gd name="T15" fmla="*/ 895 h 985"/>
                <a:gd name="T16" fmla="*/ 70 w 646"/>
                <a:gd name="T17" fmla="*/ 886 h 985"/>
                <a:gd name="T18" fmla="*/ 154 w 646"/>
                <a:gd name="T19" fmla="*/ 926 h 985"/>
                <a:gd name="T20" fmla="*/ 210 w 646"/>
                <a:gd name="T21" fmla="*/ 935 h 985"/>
                <a:gd name="T22" fmla="*/ 270 w 646"/>
                <a:gd name="T23" fmla="*/ 932 h 985"/>
                <a:gd name="T24" fmla="*/ 344 w 646"/>
                <a:gd name="T25" fmla="*/ 900 h 985"/>
                <a:gd name="T26" fmla="*/ 401 w 646"/>
                <a:gd name="T27" fmla="*/ 840 h 985"/>
                <a:gd name="T28" fmla="*/ 440 w 646"/>
                <a:gd name="T29" fmla="*/ 756 h 985"/>
                <a:gd name="T30" fmla="*/ 480 w 646"/>
                <a:gd name="T31" fmla="*/ 558 h 985"/>
                <a:gd name="T32" fmla="*/ 400 w 646"/>
                <a:gd name="T33" fmla="*/ 623 h 985"/>
                <a:gd name="T34" fmla="*/ 340 w 646"/>
                <a:gd name="T35" fmla="*/ 653 h 985"/>
                <a:gd name="T36" fmla="*/ 276 w 646"/>
                <a:gd name="T37" fmla="*/ 671 h 985"/>
                <a:gd name="T38" fmla="*/ 223 w 646"/>
                <a:gd name="T39" fmla="*/ 672 h 985"/>
                <a:gd name="T40" fmla="*/ 150 w 646"/>
                <a:gd name="T41" fmla="*/ 649 h 985"/>
                <a:gd name="T42" fmla="*/ 95 w 646"/>
                <a:gd name="T43" fmla="*/ 598 h 985"/>
                <a:gd name="T44" fmla="*/ 62 w 646"/>
                <a:gd name="T45" fmla="*/ 517 h 985"/>
                <a:gd name="T46" fmla="*/ 54 w 646"/>
                <a:gd name="T47" fmla="*/ 440 h 985"/>
                <a:gd name="T48" fmla="*/ 62 w 646"/>
                <a:gd name="T49" fmla="*/ 352 h 985"/>
                <a:gd name="T50" fmla="*/ 84 w 646"/>
                <a:gd name="T51" fmla="*/ 269 h 985"/>
                <a:gd name="T52" fmla="*/ 119 w 646"/>
                <a:gd name="T53" fmla="*/ 194 h 985"/>
                <a:gd name="T54" fmla="*/ 163 w 646"/>
                <a:gd name="T55" fmla="*/ 129 h 985"/>
                <a:gd name="T56" fmla="*/ 215 w 646"/>
                <a:gd name="T57" fmla="*/ 76 h 985"/>
                <a:gd name="T58" fmla="*/ 274 w 646"/>
                <a:gd name="T59" fmla="*/ 35 h 985"/>
                <a:gd name="T60" fmla="*/ 337 w 646"/>
                <a:gd name="T61" fmla="*/ 9 h 985"/>
                <a:gd name="T62" fmla="*/ 401 w 646"/>
                <a:gd name="T63" fmla="*/ 0 h 985"/>
                <a:gd name="T64" fmla="*/ 442 w 646"/>
                <a:gd name="T65" fmla="*/ 4 h 985"/>
                <a:gd name="T66" fmla="*/ 489 w 646"/>
                <a:gd name="T67" fmla="*/ 22 h 985"/>
                <a:gd name="T68" fmla="*/ 529 w 646"/>
                <a:gd name="T69" fmla="*/ 53 h 985"/>
                <a:gd name="T70" fmla="*/ 562 w 646"/>
                <a:gd name="T71" fmla="*/ 95 h 985"/>
                <a:gd name="T72" fmla="*/ 646 w 646"/>
                <a:gd name="T73" fmla="*/ 17 h 985"/>
                <a:gd name="T74" fmla="*/ 543 w 646"/>
                <a:gd name="T75" fmla="*/ 138 h 985"/>
                <a:gd name="T76" fmla="*/ 504 w 646"/>
                <a:gd name="T77" fmla="*/ 93 h 985"/>
                <a:gd name="T78" fmla="*/ 465 w 646"/>
                <a:gd name="T79" fmla="*/ 64 h 985"/>
                <a:gd name="T80" fmla="*/ 423 w 646"/>
                <a:gd name="T81" fmla="*/ 51 h 985"/>
                <a:gd name="T82" fmla="*/ 386 w 646"/>
                <a:gd name="T83" fmla="*/ 50 h 985"/>
                <a:gd name="T84" fmla="*/ 332 w 646"/>
                <a:gd name="T85" fmla="*/ 62 h 985"/>
                <a:gd name="T86" fmla="*/ 280 w 646"/>
                <a:gd name="T87" fmla="*/ 91 h 985"/>
                <a:gd name="T88" fmla="*/ 232 w 646"/>
                <a:gd name="T89" fmla="*/ 131 h 985"/>
                <a:gd name="T90" fmla="*/ 181 w 646"/>
                <a:gd name="T91" fmla="*/ 197 h 985"/>
                <a:gd name="T92" fmla="*/ 130 w 646"/>
                <a:gd name="T93" fmla="*/ 308 h 985"/>
                <a:gd name="T94" fmla="*/ 116 w 646"/>
                <a:gd name="T95" fmla="*/ 378 h 985"/>
                <a:gd name="T96" fmla="*/ 111 w 646"/>
                <a:gd name="T97" fmla="*/ 430 h 985"/>
                <a:gd name="T98" fmla="*/ 121 w 646"/>
                <a:gd name="T99" fmla="*/ 514 h 985"/>
                <a:gd name="T100" fmla="*/ 150 w 646"/>
                <a:gd name="T101" fmla="*/ 574 h 985"/>
                <a:gd name="T102" fmla="*/ 195 w 646"/>
                <a:gd name="T103" fmla="*/ 610 h 985"/>
                <a:gd name="T104" fmla="*/ 254 w 646"/>
                <a:gd name="T105" fmla="*/ 623 h 985"/>
                <a:gd name="T106" fmla="*/ 297 w 646"/>
                <a:gd name="T107" fmla="*/ 617 h 985"/>
                <a:gd name="T108" fmla="*/ 358 w 646"/>
                <a:gd name="T109" fmla="*/ 596 h 985"/>
                <a:gd name="T110" fmla="*/ 420 w 646"/>
                <a:gd name="T111" fmla="*/ 557 h 985"/>
                <a:gd name="T112" fmla="*/ 479 w 646"/>
                <a:gd name="T113" fmla="*/ 505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46" h="985">
                  <a:moveTo>
                    <a:pt x="646" y="17"/>
                  </a:moveTo>
                  <a:lnTo>
                    <a:pt x="503" y="726"/>
                  </a:lnTo>
                  <a:lnTo>
                    <a:pt x="503" y="726"/>
                  </a:lnTo>
                  <a:lnTo>
                    <a:pt x="496" y="756"/>
                  </a:lnTo>
                  <a:lnTo>
                    <a:pt x="487" y="783"/>
                  </a:lnTo>
                  <a:lnTo>
                    <a:pt x="478" y="809"/>
                  </a:lnTo>
                  <a:lnTo>
                    <a:pt x="467" y="834"/>
                  </a:lnTo>
                  <a:lnTo>
                    <a:pt x="453" y="857"/>
                  </a:lnTo>
                  <a:lnTo>
                    <a:pt x="440" y="878"/>
                  </a:lnTo>
                  <a:lnTo>
                    <a:pt x="424" y="898"/>
                  </a:lnTo>
                  <a:lnTo>
                    <a:pt x="407" y="916"/>
                  </a:lnTo>
                  <a:lnTo>
                    <a:pt x="389" y="932"/>
                  </a:lnTo>
                  <a:lnTo>
                    <a:pt x="368" y="945"/>
                  </a:lnTo>
                  <a:lnTo>
                    <a:pt x="347" y="957"/>
                  </a:lnTo>
                  <a:lnTo>
                    <a:pt x="325" y="967"/>
                  </a:lnTo>
                  <a:lnTo>
                    <a:pt x="300" y="975"/>
                  </a:lnTo>
                  <a:lnTo>
                    <a:pt x="275" y="980"/>
                  </a:lnTo>
                  <a:lnTo>
                    <a:pt x="249" y="984"/>
                  </a:lnTo>
                  <a:lnTo>
                    <a:pt x="222" y="985"/>
                  </a:lnTo>
                  <a:lnTo>
                    <a:pt x="222" y="985"/>
                  </a:lnTo>
                  <a:lnTo>
                    <a:pt x="204" y="984"/>
                  </a:lnTo>
                  <a:lnTo>
                    <a:pt x="187" y="983"/>
                  </a:lnTo>
                  <a:lnTo>
                    <a:pt x="171" y="980"/>
                  </a:lnTo>
                  <a:lnTo>
                    <a:pt x="155" y="977"/>
                  </a:lnTo>
                  <a:lnTo>
                    <a:pt x="141" y="974"/>
                  </a:lnTo>
                  <a:lnTo>
                    <a:pt x="126" y="969"/>
                  </a:lnTo>
                  <a:lnTo>
                    <a:pt x="111" y="963"/>
                  </a:lnTo>
                  <a:lnTo>
                    <a:pt x="97" y="958"/>
                  </a:lnTo>
                  <a:lnTo>
                    <a:pt x="70" y="944"/>
                  </a:lnTo>
                  <a:lnTo>
                    <a:pt x="45" y="929"/>
                  </a:lnTo>
                  <a:lnTo>
                    <a:pt x="22" y="912"/>
                  </a:lnTo>
                  <a:lnTo>
                    <a:pt x="0" y="895"/>
                  </a:lnTo>
                  <a:lnTo>
                    <a:pt x="32" y="854"/>
                  </a:lnTo>
                  <a:lnTo>
                    <a:pt x="32" y="854"/>
                  </a:lnTo>
                  <a:lnTo>
                    <a:pt x="50" y="870"/>
                  </a:lnTo>
                  <a:lnTo>
                    <a:pt x="70" y="886"/>
                  </a:lnTo>
                  <a:lnTo>
                    <a:pt x="93" y="900"/>
                  </a:lnTo>
                  <a:lnTo>
                    <a:pt x="116" y="912"/>
                  </a:lnTo>
                  <a:lnTo>
                    <a:pt x="141" y="921"/>
                  </a:lnTo>
                  <a:lnTo>
                    <a:pt x="154" y="926"/>
                  </a:lnTo>
                  <a:lnTo>
                    <a:pt x="168" y="929"/>
                  </a:lnTo>
                  <a:lnTo>
                    <a:pt x="181" y="932"/>
                  </a:lnTo>
                  <a:lnTo>
                    <a:pt x="195" y="934"/>
                  </a:lnTo>
                  <a:lnTo>
                    <a:pt x="210" y="935"/>
                  </a:lnTo>
                  <a:lnTo>
                    <a:pt x="224" y="936"/>
                  </a:lnTo>
                  <a:lnTo>
                    <a:pt x="224" y="936"/>
                  </a:lnTo>
                  <a:lnTo>
                    <a:pt x="248" y="935"/>
                  </a:lnTo>
                  <a:lnTo>
                    <a:pt x="270" y="932"/>
                  </a:lnTo>
                  <a:lnTo>
                    <a:pt x="290" y="926"/>
                  </a:lnTo>
                  <a:lnTo>
                    <a:pt x="309" y="919"/>
                  </a:lnTo>
                  <a:lnTo>
                    <a:pt x="327" y="910"/>
                  </a:lnTo>
                  <a:lnTo>
                    <a:pt x="344" y="900"/>
                  </a:lnTo>
                  <a:lnTo>
                    <a:pt x="360" y="887"/>
                  </a:lnTo>
                  <a:lnTo>
                    <a:pt x="375" y="873"/>
                  </a:lnTo>
                  <a:lnTo>
                    <a:pt x="389" y="857"/>
                  </a:lnTo>
                  <a:lnTo>
                    <a:pt x="401" y="840"/>
                  </a:lnTo>
                  <a:lnTo>
                    <a:pt x="412" y="820"/>
                  </a:lnTo>
                  <a:lnTo>
                    <a:pt x="423" y="800"/>
                  </a:lnTo>
                  <a:lnTo>
                    <a:pt x="432" y="778"/>
                  </a:lnTo>
                  <a:lnTo>
                    <a:pt x="440" y="756"/>
                  </a:lnTo>
                  <a:lnTo>
                    <a:pt x="446" y="731"/>
                  </a:lnTo>
                  <a:lnTo>
                    <a:pt x="453" y="706"/>
                  </a:lnTo>
                  <a:lnTo>
                    <a:pt x="485" y="558"/>
                  </a:lnTo>
                  <a:lnTo>
                    <a:pt x="480" y="558"/>
                  </a:lnTo>
                  <a:lnTo>
                    <a:pt x="480" y="558"/>
                  </a:lnTo>
                  <a:lnTo>
                    <a:pt x="454" y="582"/>
                  </a:lnTo>
                  <a:lnTo>
                    <a:pt x="427" y="604"/>
                  </a:lnTo>
                  <a:lnTo>
                    <a:pt x="400" y="623"/>
                  </a:lnTo>
                  <a:lnTo>
                    <a:pt x="385" y="632"/>
                  </a:lnTo>
                  <a:lnTo>
                    <a:pt x="371" y="640"/>
                  </a:lnTo>
                  <a:lnTo>
                    <a:pt x="356" y="647"/>
                  </a:lnTo>
                  <a:lnTo>
                    <a:pt x="340" y="653"/>
                  </a:lnTo>
                  <a:lnTo>
                    <a:pt x="324" y="659"/>
                  </a:lnTo>
                  <a:lnTo>
                    <a:pt x="309" y="664"/>
                  </a:lnTo>
                  <a:lnTo>
                    <a:pt x="292" y="668"/>
                  </a:lnTo>
                  <a:lnTo>
                    <a:pt x="276" y="671"/>
                  </a:lnTo>
                  <a:lnTo>
                    <a:pt x="261" y="673"/>
                  </a:lnTo>
                  <a:lnTo>
                    <a:pt x="244" y="673"/>
                  </a:lnTo>
                  <a:lnTo>
                    <a:pt x="244" y="673"/>
                  </a:lnTo>
                  <a:lnTo>
                    <a:pt x="223" y="672"/>
                  </a:lnTo>
                  <a:lnTo>
                    <a:pt x="203" y="669"/>
                  </a:lnTo>
                  <a:lnTo>
                    <a:pt x="185" y="665"/>
                  </a:lnTo>
                  <a:lnTo>
                    <a:pt x="167" y="658"/>
                  </a:lnTo>
                  <a:lnTo>
                    <a:pt x="150" y="649"/>
                  </a:lnTo>
                  <a:lnTo>
                    <a:pt x="135" y="639"/>
                  </a:lnTo>
                  <a:lnTo>
                    <a:pt x="120" y="627"/>
                  </a:lnTo>
                  <a:lnTo>
                    <a:pt x="107" y="613"/>
                  </a:lnTo>
                  <a:lnTo>
                    <a:pt x="95" y="598"/>
                  </a:lnTo>
                  <a:lnTo>
                    <a:pt x="85" y="580"/>
                  </a:lnTo>
                  <a:lnTo>
                    <a:pt x="76" y="560"/>
                  </a:lnTo>
                  <a:lnTo>
                    <a:pt x="68" y="540"/>
                  </a:lnTo>
                  <a:lnTo>
                    <a:pt x="62" y="517"/>
                  </a:lnTo>
                  <a:lnTo>
                    <a:pt x="58" y="493"/>
                  </a:lnTo>
                  <a:lnTo>
                    <a:pt x="56" y="467"/>
                  </a:lnTo>
                  <a:lnTo>
                    <a:pt x="54" y="440"/>
                  </a:lnTo>
                  <a:lnTo>
                    <a:pt x="54" y="440"/>
                  </a:lnTo>
                  <a:lnTo>
                    <a:pt x="54" y="417"/>
                  </a:lnTo>
                  <a:lnTo>
                    <a:pt x="57" y="395"/>
                  </a:lnTo>
                  <a:lnTo>
                    <a:pt x="59" y="373"/>
                  </a:lnTo>
                  <a:lnTo>
                    <a:pt x="62" y="352"/>
                  </a:lnTo>
                  <a:lnTo>
                    <a:pt x="67" y="330"/>
                  </a:lnTo>
                  <a:lnTo>
                    <a:pt x="71" y="310"/>
                  </a:lnTo>
                  <a:lnTo>
                    <a:pt x="77" y="289"/>
                  </a:lnTo>
                  <a:lnTo>
                    <a:pt x="84" y="269"/>
                  </a:lnTo>
                  <a:lnTo>
                    <a:pt x="92" y="249"/>
                  </a:lnTo>
                  <a:lnTo>
                    <a:pt x="100" y="230"/>
                  </a:lnTo>
                  <a:lnTo>
                    <a:pt x="109" y="212"/>
                  </a:lnTo>
                  <a:lnTo>
                    <a:pt x="119" y="194"/>
                  </a:lnTo>
                  <a:lnTo>
                    <a:pt x="129" y="177"/>
                  </a:lnTo>
                  <a:lnTo>
                    <a:pt x="139" y="160"/>
                  </a:lnTo>
                  <a:lnTo>
                    <a:pt x="151" y="144"/>
                  </a:lnTo>
                  <a:lnTo>
                    <a:pt x="163" y="129"/>
                  </a:lnTo>
                  <a:lnTo>
                    <a:pt x="176" y="114"/>
                  </a:lnTo>
                  <a:lnTo>
                    <a:pt x="188" y="101"/>
                  </a:lnTo>
                  <a:lnTo>
                    <a:pt x="202" y="87"/>
                  </a:lnTo>
                  <a:lnTo>
                    <a:pt x="215" y="76"/>
                  </a:lnTo>
                  <a:lnTo>
                    <a:pt x="230" y="63"/>
                  </a:lnTo>
                  <a:lnTo>
                    <a:pt x="244" y="53"/>
                  </a:lnTo>
                  <a:lnTo>
                    <a:pt x="259" y="44"/>
                  </a:lnTo>
                  <a:lnTo>
                    <a:pt x="274" y="35"/>
                  </a:lnTo>
                  <a:lnTo>
                    <a:pt x="289" y="27"/>
                  </a:lnTo>
                  <a:lnTo>
                    <a:pt x="305" y="20"/>
                  </a:lnTo>
                  <a:lnTo>
                    <a:pt x="321" y="13"/>
                  </a:lnTo>
                  <a:lnTo>
                    <a:pt x="337" y="9"/>
                  </a:lnTo>
                  <a:lnTo>
                    <a:pt x="352" y="5"/>
                  </a:lnTo>
                  <a:lnTo>
                    <a:pt x="368" y="2"/>
                  </a:lnTo>
                  <a:lnTo>
                    <a:pt x="385" y="1"/>
                  </a:lnTo>
                  <a:lnTo>
                    <a:pt x="401" y="0"/>
                  </a:lnTo>
                  <a:lnTo>
                    <a:pt x="401" y="0"/>
                  </a:lnTo>
                  <a:lnTo>
                    <a:pt x="415" y="1"/>
                  </a:lnTo>
                  <a:lnTo>
                    <a:pt x="428" y="2"/>
                  </a:lnTo>
                  <a:lnTo>
                    <a:pt x="442" y="4"/>
                  </a:lnTo>
                  <a:lnTo>
                    <a:pt x="454" y="8"/>
                  </a:lnTo>
                  <a:lnTo>
                    <a:pt x="466" y="12"/>
                  </a:lnTo>
                  <a:lnTo>
                    <a:pt x="478" y="17"/>
                  </a:lnTo>
                  <a:lnTo>
                    <a:pt x="489" y="22"/>
                  </a:lnTo>
                  <a:lnTo>
                    <a:pt x="500" y="29"/>
                  </a:lnTo>
                  <a:lnTo>
                    <a:pt x="510" y="36"/>
                  </a:lnTo>
                  <a:lnTo>
                    <a:pt x="520" y="44"/>
                  </a:lnTo>
                  <a:lnTo>
                    <a:pt x="529" y="53"/>
                  </a:lnTo>
                  <a:lnTo>
                    <a:pt x="538" y="62"/>
                  </a:lnTo>
                  <a:lnTo>
                    <a:pt x="546" y="72"/>
                  </a:lnTo>
                  <a:lnTo>
                    <a:pt x="554" y="84"/>
                  </a:lnTo>
                  <a:lnTo>
                    <a:pt x="562" y="95"/>
                  </a:lnTo>
                  <a:lnTo>
                    <a:pt x="569" y="106"/>
                  </a:lnTo>
                  <a:lnTo>
                    <a:pt x="573" y="106"/>
                  </a:lnTo>
                  <a:lnTo>
                    <a:pt x="599" y="17"/>
                  </a:lnTo>
                  <a:lnTo>
                    <a:pt x="646" y="17"/>
                  </a:lnTo>
                  <a:close/>
                  <a:moveTo>
                    <a:pt x="494" y="490"/>
                  </a:moveTo>
                  <a:lnTo>
                    <a:pt x="562" y="168"/>
                  </a:lnTo>
                  <a:lnTo>
                    <a:pt x="562" y="168"/>
                  </a:lnTo>
                  <a:lnTo>
                    <a:pt x="543" y="138"/>
                  </a:lnTo>
                  <a:lnTo>
                    <a:pt x="534" y="126"/>
                  </a:lnTo>
                  <a:lnTo>
                    <a:pt x="523" y="113"/>
                  </a:lnTo>
                  <a:lnTo>
                    <a:pt x="514" y="103"/>
                  </a:lnTo>
                  <a:lnTo>
                    <a:pt x="504" y="93"/>
                  </a:lnTo>
                  <a:lnTo>
                    <a:pt x="494" y="84"/>
                  </a:lnTo>
                  <a:lnTo>
                    <a:pt x="485" y="77"/>
                  </a:lnTo>
                  <a:lnTo>
                    <a:pt x="475" y="70"/>
                  </a:lnTo>
                  <a:lnTo>
                    <a:pt x="465" y="64"/>
                  </a:lnTo>
                  <a:lnTo>
                    <a:pt x="454" y="60"/>
                  </a:lnTo>
                  <a:lnTo>
                    <a:pt x="444" y="55"/>
                  </a:lnTo>
                  <a:lnTo>
                    <a:pt x="433" y="53"/>
                  </a:lnTo>
                  <a:lnTo>
                    <a:pt x="423" y="51"/>
                  </a:lnTo>
                  <a:lnTo>
                    <a:pt x="411" y="50"/>
                  </a:lnTo>
                  <a:lnTo>
                    <a:pt x="400" y="49"/>
                  </a:lnTo>
                  <a:lnTo>
                    <a:pt x="400" y="49"/>
                  </a:lnTo>
                  <a:lnTo>
                    <a:pt x="386" y="50"/>
                  </a:lnTo>
                  <a:lnTo>
                    <a:pt x="373" y="51"/>
                  </a:lnTo>
                  <a:lnTo>
                    <a:pt x="359" y="54"/>
                  </a:lnTo>
                  <a:lnTo>
                    <a:pt x="346" y="58"/>
                  </a:lnTo>
                  <a:lnTo>
                    <a:pt x="332" y="62"/>
                  </a:lnTo>
                  <a:lnTo>
                    <a:pt x="318" y="68"/>
                  </a:lnTo>
                  <a:lnTo>
                    <a:pt x="306" y="75"/>
                  </a:lnTo>
                  <a:lnTo>
                    <a:pt x="292" y="83"/>
                  </a:lnTo>
                  <a:lnTo>
                    <a:pt x="280" y="91"/>
                  </a:lnTo>
                  <a:lnTo>
                    <a:pt x="267" y="100"/>
                  </a:lnTo>
                  <a:lnTo>
                    <a:pt x="256" y="110"/>
                  </a:lnTo>
                  <a:lnTo>
                    <a:pt x="244" y="120"/>
                  </a:lnTo>
                  <a:lnTo>
                    <a:pt x="232" y="131"/>
                  </a:lnTo>
                  <a:lnTo>
                    <a:pt x="221" y="144"/>
                  </a:lnTo>
                  <a:lnTo>
                    <a:pt x="211" y="156"/>
                  </a:lnTo>
                  <a:lnTo>
                    <a:pt x="201" y="169"/>
                  </a:lnTo>
                  <a:lnTo>
                    <a:pt x="181" y="197"/>
                  </a:lnTo>
                  <a:lnTo>
                    <a:pt x="164" y="227"/>
                  </a:lnTo>
                  <a:lnTo>
                    <a:pt x="148" y="258"/>
                  </a:lnTo>
                  <a:lnTo>
                    <a:pt x="136" y="291"/>
                  </a:lnTo>
                  <a:lnTo>
                    <a:pt x="130" y="308"/>
                  </a:lnTo>
                  <a:lnTo>
                    <a:pt x="126" y="325"/>
                  </a:lnTo>
                  <a:lnTo>
                    <a:pt x="121" y="342"/>
                  </a:lnTo>
                  <a:lnTo>
                    <a:pt x="118" y="360"/>
                  </a:lnTo>
                  <a:lnTo>
                    <a:pt x="116" y="378"/>
                  </a:lnTo>
                  <a:lnTo>
                    <a:pt x="113" y="395"/>
                  </a:lnTo>
                  <a:lnTo>
                    <a:pt x="112" y="413"/>
                  </a:lnTo>
                  <a:lnTo>
                    <a:pt x="111" y="430"/>
                  </a:lnTo>
                  <a:lnTo>
                    <a:pt x="111" y="430"/>
                  </a:lnTo>
                  <a:lnTo>
                    <a:pt x="112" y="454"/>
                  </a:lnTo>
                  <a:lnTo>
                    <a:pt x="114" y="475"/>
                  </a:lnTo>
                  <a:lnTo>
                    <a:pt x="117" y="496"/>
                  </a:lnTo>
                  <a:lnTo>
                    <a:pt x="121" y="514"/>
                  </a:lnTo>
                  <a:lnTo>
                    <a:pt x="127" y="532"/>
                  </a:lnTo>
                  <a:lnTo>
                    <a:pt x="134" y="548"/>
                  </a:lnTo>
                  <a:lnTo>
                    <a:pt x="141" y="562"/>
                  </a:lnTo>
                  <a:lnTo>
                    <a:pt x="150" y="574"/>
                  </a:lnTo>
                  <a:lnTo>
                    <a:pt x="160" y="585"/>
                  </a:lnTo>
                  <a:lnTo>
                    <a:pt x="170" y="596"/>
                  </a:lnTo>
                  <a:lnTo>
                    <a:pt x="182" y="604"/>
                  </a:lnTo>
                  <a:lnTo>
                    <a:pt x="195" y="610"/>
                  </a:lnTo>
                  <a:lnTo>
                    <a:pt x="208" y="616"/>
                  </a:lnTo>
                  <a:lnTo>
                    <a:pt x="223" y="619"/>
                  </a:lnTo>
                  <a:lnTo>
                    <a:pt x="238" y="622"/>
                  </a:lnTo>
                  <a:lnTo>
                    <a:pt x="254" y="623"/>
                  </a:lnTo>
                  <a:lnTo>
                    <a:pt x="254" y="623"/>
                  </a:lnTo>
                  <a:lnTo>
                    <a:pt x="269" y="622"/>
                  </a:lnTo>
                  <a:lnTo>
                    <a:pt x="282" y="621"/>
                  </a:lnTo>
                  <a:lnTo>
                    <a:pt x="297" y="617"/>
                  </a:lnTo>
                  <a:lnTo>
                    <a:pt x="312" y="614"/>
                  </a:lnTo>
                  <a:lnTo>
                    <a:pt x="326" y="608"/>
                  </a:lnTo>
                  <a:lnTo>
                    <a:pt x="342" y="602"/>
                  </a:lnTo>
                  <a:lnTo>
                    <a:pt x="358" y="596"/>
                  </a:lnTo>
                  <a:lnTo>
                    <a:pt x="374" y="587"/>
                  </a:lnTo>
                  <a:lnTo>
                    <a:pt x="389" y="577"/>
                  </a:lnTo>
                  <a:lnTo>
                    <a:pt x="404" y="568"/>
                  </a:lnTo>
                  <a:lnTo>
                    <a:pt x="420" y="557"/>
                  </a:lnTo>
                  <a:lnTo>
                    <a:pt x="435" y="546"/>
                  </a:lnTo>
                  <a:lnTo>
                    <a:pt x="450" y="533"/>
                  </a:lnTo>
                  <a:lnTo>
                    <a:pt x="465" y="520"/>
                  </a:lnTo>
                  <a:lnTo>
                    <a:pt x="479" y="505"/>
                  </a:lnTo>
                  <a:lnTo>
                    <a:pt x="494" y="490"/>
                  </a:lnTo>
                  <a:lnTo>
                    <a:pt x="494" y="4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4"/>
            <p:cNvSpPr>
              <a:spLocks/>
            </p:cNvSpPr>
            <p:nvPr userDrawn="1"/>
          </p:nvSpPr>
          <p:spPr bwMode="auto">
            <a:xfrm>
              <a:off x="1265127" y="6004657"/>
              <a:ext cx="56430" cy="214293"/>
            </a:xfrm>
            <a:custGeom>
              <a:avLst/>
              <a:gdLst>
                <a:gd name="T0" fmla="*/ 178 w 237"/>
                <a:gd name="T1" fmla="*/ 0 h 898"/>
                <a:gd name="T2" fmla="*/ 237 w 237"/>
                <a:gd name="T3" fmla="*/ 0 h 898"/>
                <a:gd name="T4" fmla="*/ 59 w 237"/>
                <a:gd name="T5" fmla="*/ 898 h 898"/>
                <a:gd name="T6" fmla="*/ 0 w 237"/>
                <a:gd name="T7" fmla="*/ 898 h 898"/>
                <a:gd name="T8" fmla="*/ 178 w 237"/>
                <a:gd name="T9" fmla="*/ 0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898">
                  <a:moveTo>
                    <a:pt x="178" y="0"/>
                  </a:moveTo>
                  <a:lnTo>
                    <a:pt x="237" y="0"/>
                  </a:lnTo>
                  <a:lnTo>
                    <a:pt x="59" y="898"/>
                  </a:lnTo>
                  <a:lnTo>
                    <a:pt x="0" y="898"/>
                  </a:lnTo>
                  <a:lnTo>
                    <a:pt x="1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5"/>
            <p:cNvSpPr>
              <a:spLocks/>
            </p:cNvSpPr>
            <p:nvPr userDrawn="1"/>
          </p:nvSpPr>
          <p:spPr bwMode="auto">
            <a:xfrm>
              <a:off x="1327273" y="6058945"/>
              <a:ext cx="132861" cy="160005"/>
            </a:xfrm>
            <a:custGeom>
              <a:avLst/>
              <a:gdLst>
                <a:gd name="T0" fmla="*/ 179 w 557"/>
                <a:gd name="T1" fmla="*/ 17 h 671"/>
                <a:gd name="T2" fmla="*/ 169 w 557"/>
                <a:gd name="T3" fmla="*/ 120 h 671"/>
                <a:gd name="T4" fmla="*/ 198 w 557"/>
                <a:gd name="T5" fmla="*/ 95 h 671"/>
                <a:gd name="T6" fmla="*/ 257 w 557"/>
                <a:gd name="T7" fmla="*/ 52 h 671"/>
                <a:gd name="T8" fmla="*/ 300 w 557"/>
                <a:gd name="T9" fmla="*/ 27 h 671"/>
                <a:gd name="T10" fmla="*/ 329 w 557"/>
                <a:gd name="T11" fmla="*/ 14 h 671"/>
                <a:gd name="T12" fmla="*/ 358 w 557"/>
                <a:gd name="T13" fmla="*/ 5 h 671"/>
                <a:gd name="T14" fmla="*/ 387 w 557"/>
                <a:gd name="T15" fmla="*/ 1 h 671"/>
                <a:gd name="T16" fmla="*/ 403 w 557"/>
                <a:gd name="T17" fmla="*/ 0 h 671"/>
                <a:gd name="T18" fmla="*/ 442 w 557"/>
                <a:gd name="T19" fmla="*/ 3 h 671"/>
                <a:gd name="T20" fmla="*/ 473 w 557"/>
                <a:gd name="T21" fmla="*/ 11 h 671"/>
                <a:gd name="T22" fmla="*/ 501 w 557"/>
                <a:gd name="T23" fmla="*/ 26 h 671"/>
                <a:gd name="T24" fmla="*/ 522 w 557"/>
                <a:gd name="T25" fmla="*/ 44 h 671"/>
                <a:gd name="T26" fmla="*/ 538 w 557"/>
                <a:gd name="T27" fmla="*/ 67 h 671"/>
                <a:gd name="T28" fmla="*/ 549 w 557"/>
                <a:gd name="T29" fmla="*/ 94 h 671"/>
                <a:gd name="T30" fmla="*/ 556 w 557"/>
                <a:gd name="T31" fmla="*/ 125 h 671"/>
                <a:gd name="T32" fmla="*/ 557 w 557"/>
                <a:gd name="T33" fmla="*/ 160 h 671"/>
                <a:gd name="T34" fmla="*/ 557 w 557"/>
                <a:gd name="T35" fmla="*/ 181 h 671"/>
                <a:gd name="T36" fmla="*/ 552 w 557"/>
                <a:gd name="T37" fmla="*/ 222 h 671"/>
                <a:gd name="T38" fmla="*/ 462 w 557"/>
                <a:gd name="T39" fmla="*/ 671 h 671"/>
                <a:gd name="T40" fmla="*/ 491 w 557"/>
                <a:gd name="T41" fmla="*/ 256 h 671"/>
                <a:gd name="T42" fmla="*/ 499 w 557"/>
                <a:gd name="T43" fmla="*/ 209 h 671"/>
                <a:gd name="T44" fmla="*/ 502 w 557"/>
                <a:gd name="T45" fmla="*/ 171 h 671"/>
                <a:gd name="T46" fmla="*/ 502 w 557"/>
                <a:gd name="T47" fmla="*/ 157 h 671"/>
                <a:gd name="T48" fmla="*/ 498 w 557"/>
                <a:gd name="T49" fmla="*/ 130 h 671"/>
                <a:gd name="T50" fmla="*/ 491 w 557"/>
                <a:gd name="T51" fmla="*/ 108 h 671"/>
                <a:gd name="T52" fmla="*/ 481 w 557"/>
                <a:gd name="T53" fmla="*/ 89 h 671"/>
                <a:gd name="T54" fmla="*/ 467 w 557"/>
                <a:gd name="T55" fmla="*/ 73 h 671"/>
                <a:gd name="T56" fmla="*/ 448 w 557"/>
                <a:gd name="T57" fmla="*/ 62 h 671"/>
                <a:gd name="T58" fmla="*/ 427 w 557"/>
                <a:gd name="T59" fmla="*/ 54 h 671"/>
                <a:gd name="T60" fmla="*/ 400 w 557"/>
                <a:gd name="T61" fmla="*/ 51 h 671"/>
                <a:gd name="T62" fmla="*/ 385 w 557"/>
                <a:gd name="T63" fmla="*/ 51 h 671"/>
                <a:gd name="T64" fmla="*/ 362 w 557"/>
                <a:gd name="T65" fmla="*/ 52 h 671"/>
                <a:gd name="T66" fmla="*/ 339 w 557"/>
                <a:gd name="T67" fmla="*/ 59 h 671"/>
                <a:gd name="T68" fmla="*/ 312 w 557"/>
                <a:gd name="T69" fmla="*/ 69 h 671"/>
                <a:gd name="T70" fmla="*/ 284 w 557"/>
                <a:gd name="T71" fmla="*/ 83 h 671"/>
                <a:gd name="T72" fmla="*/ 255 w 557"/>
                <a:gd name="T73" fmla="*/ 102 h 671"/>
                <a:gd name="T74" fmla="*/ 189 w 557"/>
                <a:gd name="T75" fmla="*/ 154 h 671"/>
                <a:gd name="T76" fmla="*/ 58 w 557"/>
                <a:gd name="T77" fmla="*/ 671 h 671"/>
                <a:gd name="T78" fmla="*/ 132 w 557"/>
                <a:gd name="T79" fmla="*/ 17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7" h="671">
                  <a:moveTo>
                    <a:pt x="132" y="17"/>
                  </a:moveTo>
                  <a:lnTo>
                    <a:pt x="179" y="17"/>
                  </a:lnTo>
                  <a:lnTo>
                    <a:pt x="163" y="120"/>
                  </a:lnTo>
                  <a:lnTo>
                    <a:pt x="169" y="120"/>
                  </a:lnTo>
                  <a:lnTo>
                    <a:pt x="169" y="120"/>
                  </a:lnTo>
                  <a:lnTo>
                    <a:pt x="198" y="95"/>
                  </a:lnTo>
                  <a:lnTo>
                    <a:pt x="227" y="72"/>
                  </a:lnTo>
                  <a:lnTo>
                    <a:pt x="257" y="52"/>
                  </a:lnTo>
                  <a:lnTo>
                    <a:pt x="285" y="35"/>
                  </a:lnTo>
                  <a:lnTo>
                    <a:pt x="300" y="27"/>
                  </a:lnTo>
                  <a:lnTo>
                    <a:pt x="315" y="20"/>
                  </a:lnTo>
                  <a:lnTo>
                    <a:pt x="329" y="14"/>
                  </a:lnTo>
                  <a:lnTo>
                    <a:pt x="343" y="9"/>
                  </a:lnTo>
                  <a:lnTo>
                    <a:pt x="358" y="5"/>
                  </a:lnTo>
                  <a:lnTo>
                    <a:pt x="372" y="2"/>
                  </a:lnTo>
                  <a:lnTo>
                    <a:pt x="387" y="1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22" y="1"/>
                  </a:lnTo>
                  <a:lnTo>
                    <a:pt x="442" y="3"/>
                  </a:lnTo>
                  <a:lnTo>
                    <a:pt x="459" y="7"/>
                  </a:lnTo>
                  <a:lnTo>
                    <a:pt x="473" y="11"/>
                  </a:lnTo>
                  <a:lnTo>
                    <a:pt x="488" y="18"/>
                  </a:lnTo>
                  <a:lnTo>
                    <a:pt x="501" y="26"/>
                  </a:lnTo>
                  <a:lnTo>
                    <a:pt x="512" y="34"/>
                  </a:lnTo>
                  <a:lnTo>
                    <a:pt x="522" y="44"/>
                  </a:lnTo>
                  <a:lnTo>
                    <a:pt x="531" y="55"/>
                  </a:lnTo>
                  <a:lnTo>
                    <a:pt x="538" y="67"/>
                  </a:lnTo>
                  <a:lnTo>
                    <a:pt x="544" y="80"/>
                  </a:lnTo>
                  <a:lnTo>
                    <a:pt x="549" y="94"/>
                  </a:lnTo>
                  <a:lnTo>
                    <a:pt x="553" y="109"/>
                  </a:lnTo>
                  <a:lnTo>
                    <a:pt x="556" y="125"/>
                  </a:lnTo>
                  <a:lnTo>
                    <a:pt x="557" y="142"/>
                  </a:lnTo>
                  <a:lnTo>
                    <a:pt x="557" y="160"/>
                  </a:lnTo>
                  <a:lnTo>
                    <a:pt x="557" y="160"/>
                  </a:lnTo>
                  <a:lnTo>
                    <a:pt x="557" y="181"/>
                  </a:lnTo>
                  <a:lnTo>
                    <a:pt x="555" y="202"/>
                  </a:lnTo>
                  <a:lnTo>
                    <a:pt x="552" y="222"/>
                  </a:lnTo>
                  <a:lnTo>
                    <a:pt x="547" y="248"/>
                  </a:lnTo>
                  <a:lnTo>
                    <a:pt x="462" y="671"/>
                  </a:lnTo>
                  <a:lnTo>
                    <a:pt x="406" y="671"/>
                  </a:lnTo>
                  <a:lnTo>
                    <a:pt x="491" y="256"/>
                  </a:lnTo>
                  <a:lnTo>
                    <a:pt x="491" y="256"/>
                  </a:lnTo>
                  <a:lnTo>
                    <a:pt x="499" y="209"/>
                  </a:lnTo>
                  <a:lnTo>
                    <a:pt x="502" y="190"/>
                  </a:lnTo>
                  <a:lnTo>
                    <a:pt x="502" y="171"/>
                  </a:lnTo>
                  <a:lnTo>
                    <a:pt x="502" y="171"/>
                  </a:lnTo>
                  <a:lnTo>
                    <a:pt x="502" y="157"/>
                  </a:lnTo>
                  <a:lnTo>
                    <a:pt x="501" y="144"/>
                  </a:lnTo>
                  <a:lnTo>
                    <a:pt x="498" y="130"/>
                  </a:lnTo>
                  <a:lnTo>
                    <a:pt x="495" y="119"/>
                  </a:lnTo>
                  <a:lnTo>
                    <a:pt x="491" y="108"/>
                  </a:lnTo>
                  <a:lnTo>
                    <a:pt x="487" y="98"/>
                  </a:lnTo>
                  <a:lnTo>
                    <a:pt x="481" y="89"/>
                  </a:lnTo>
                  <a:lnTo>
                    <a:pt x="474" y="80"/>
                  </a:lnTo>
                  <a:lnTo>
                    <a:pt x="467" y="73"/>
                  </a:lnTo>
                  <a:lnTo>
                    <a:pt x="459" y="68"/>
                  </a:lnTo>
                  <a:lnTo>
                    <a:pt x="448" y="62"/>
                  </a:lnTo>
                  <a:lnTo>
                    <a:pt x="438" y="58"/>
                  </a:lnTo>
                  <a:lnTo>
                    <a:pt x="427" y="54"/>
                  </a:lnTo>
                  <a:lnTo>
                    <a:pt x="413" y="52"/>
                  </a:lnTo>
                  <a:lnTo>
                    <a:pt x="400" y="51"/>
                  </a:lnTo>
                  <a:lnTo>
                    <a:pt x="385" y="51"/>
                  </a:lnTo>
                  <a:lnTo>
                    <a:pt x="385" y="51"/>
                  </a:lnTo>
                  <a:lnTo>
                    <a:pt x="374" y="51"/>
                  </a:lnTo>
                  <a:lnTo>
                    <a:pt x="362" y="52"/>
                  </a:lnTo>
                  <a:lnTo>
                    <a:pt x="351" y="55"/>
                  </a:lnTo>
                  <a:lnTo>
                    <a:pt x="339" y="59"/>
                  </a:lnTo>
                  <a:lnTo>
                    <a:pt x="326" y="63"/>
                  </a:lnTo>
                  <a:lnTo>
                    <a:pt x="312" y="69"/>
                  </a:lnTo>
                  <a:lnTo>
                    <a:pt x="299" y="75"/>
                  </a:lnTo>
                  <a:lnTo>
                    <a:pt x="284" y="83"/>
                  </a:lnTo>
                  <a:lnTo>
                    <a:pt x="271" y="92"/>
                  </a:lnTo>
                  <a:lnTo>
                    <a:pt x="255" y="102"/>
                  </a:lnTo>
                  <a:lnTo>
                    <a:pt x="223" y="126"/>
                  </a:lnTo>
                  <a:lnTo>
                    <a:pt x="189" y="154"/>
                  </a:lnTo>
                  <a:lnTo>
                    <a:pt x="154" y="188"/>
                  </a:lnTo>
                  <a:lnTo>
                    <a:pt x="58" y="671"/>
                  </a:lnTo>
                  <a:lnTo>
                    <a:pt x="0" y="671"/>
                  </a:lnTo>
                  <a:lnTo>
                    <a:pt x="132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6"/>
            <p:cNvSpPr>
              <a:spLocks/>
            </p:cNvSpPr>
            <p:nvPr userDrawn="1"/>
          </p:nvSpPr>
          <p:spPr bwMode="auto">
            <a:xfrm>
              <a:off x="1482279" y="6058945"/>
              <a:ext cx="132147" cy="160005"/>
            </a:xfrm>
            <a:custGeom>
              <a:avLst/>
              <a:gdLst>
                <a:gd name="T0" fmla="*/ 178 w 557"/>
                <a:gd name="T1" fmla="*/ 17 h 671"/>
                <a:gd name="T2" fmla="*/ 168 w 557"/>
                <a:gd name="T3" fmla="*/ 120 h 671"/>
                <a:gd name="T4" fmla="*/ 198 w 557"/>
                <a:gd name="T5" fmla="*/ 95 h 671"/>
                <a:gd name="T6" fmla="*/ 256 w 557"/>
                <a:gd name="T7" fmla="*/ 52 h 671"/>
                <a:gd name="T8" fmla="*/ 299 w 557"/>
                <a:gd name="T9" fmla="*/ 27 h 671"/>
                <a:gd name="T10" fmla="*/ 329 w 557"/>
                <a:gd name="T11" fmla="*/ 14 h 671"/>
                <a:gd name="T12" fmla="*/ 358 w 557"/>
                <a:gd name="T13" fmla="*/ 5 h 671"/>
                <a:gd name="T14" fmla="*/ 387 w 557"/>
                <a:gd name="T15" fmla="*/ 1 h 671"/>
                <a:gd name="T16" fmla="*/ 402 w 557"/>
                <a:gd name="T17" fmla="*/ 0 h 671"/>
                <a:gd name="T18" fmla="*/ 441 w 557"/>
                <a:gd name="T19" fmla="*/ 3 h 671"/>
                <a:gd name="T20" fmla="*/ 474 w 557"/>
                <a:gd name="T21" fmla="*/ 11 h 671"/>
                <a:gd name="T22" fmla="*/ 500 w 557"/>
                <a:gd name="T23" fmla="*/ 26 h 671"/>
                <a:gd name="T24" fmla="*/ 521 w 557"/>
                <a:gd name="T25" fmla="*/ 44 h 671"/>
                <a:gd name="T26" fmla="*/ 537 w 557"/>
                <a:gd name="T27" fmla="*/ 67 h 671"/>
                <a:gd name="T28" fmla="*/ 548 w 557"/>
                <a:gd name="T29" fmla="*/ 94 h 671"/>
                <a:gd name="T30" fmla="*/ 555 w 557"/>
                <a:gd name="T31" fmla="*/ 125 h 671"/>
                <a:gd name="T32" fmla="*/ 557 w 557"/>
                <a:gd name="T33" fmla="*/ 160 h 671"/>
                <a:gd name="T34" fmla="*/ 556 w 557"/>
                <a:gd name="T35" fmla="*/ 181 h 671"/>
                <a:gd name="T36" fmla="*/ 552 w 557"/>
                <a:gd name="T37" fmla="*/ 222 h 671"/>
                <a:gd name="T38" fmla="*/ 462 w 557"/>
                <a:gd name="T39" fmla="*/ 671 h 671"/>
                <a:gd name="T40" fmla="*/ 491 w 557"/>
                <a:gd name="T41" fmla="*/ 256 h 671"/>
                <a:gd name="T42" fmla="*/ 498 w 557"/>
                <a:gd name="T43" fmla="*/ 209 h 671"/>
                <a:gd name="T44" fmla="*/ 501 w 557"/>
                <a:gd name="T45" fmla="*/ 171 h 671"/>
                <a:gd name="T46" fmla="*/ 501 w 557"/>
                <a:gd name="T47" fmla="*/ 157 h 671"/>
                <a:gd name="T48" fmla="*/ 497 w 557"/>
                <a:gd name="T49" fmla="*/ 130 h 671"/>
                <a:gd name="T50" fmla="*/ 491 w 557"/>
                <a:gd name="T51" fmla="*/ 108 h 671"/>
                <a:gd name="T52" fmla="*/ 480 w 557"/>
                <a:gd name="T53" fmla="*/ 89 h 671"/>
                <a:gd name="T54" fmla="*/ 467 w 557"/>
                <a:gd name="T55" fmla="*/ 73 h 671"/>
                <a:gd name="T56" fmla="*/ 449 w 557"/>
                <a:gd name="T57" fmla="*/ 62 h 671"/>
                <a:gd name="T58" fmla="*/ 426 w 557"/>
                <a:gd name="T59" fmla="*/ 54 h 671"/>
                <a:gd name="T60" fmla="*/ 399 w 557"/>
                <a:gd name="T61" fmla="*/ 51 h 671"/>
                <a:gd name="T62" fmla="*/ 384 w 557"/>
                <a:gd name="T63" fmla="*/ 51 h 671"/>
                <a:gd name="T64" fmla="*/ 362 w 557"/>
                <a:gd name="T65" fmla="*/ 52 h 671"/>
                <a:gd name="T66" fmla="*/ 338 w 557"/>
                <a:gd name="T67" fmla="*/ 59 h 671"/>
                <a:gd name="T68" fmla="*/ 312 w 557"/>
                <a:gd name="T69" fmla="*/ 69 h 671"/>
                <a:gd name="T70" fmla="*/ 284 w 557"/>
                <a:gd name="T71" fmla="*/ 83 h 671"/>
                <a:gd name="T72" fmla="*/ 254 w 557"/>
                <a:gd name="T73" fmla="*/ 102 h 671"/>
                <a:gd name="T74" fmla="*/ 189 w 557"/>
                <a:gd name="T75" fmla="*/ 154 h 671"/>
                <a:gd name="T76" fmla="*/ 57 w 557"/>
                <a:gd name="T77" fmla="*/ 671 h 671"/>
                <a:gd name="T78" fmla="*/ 131 w 557"/>
                <a:gd name="T79" fmla="*/ 17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7" h="671">
                  <a:moveTo>
                    <a:pt x="131" y="17"/>
                  </a:moveTo>
                  <a:lnTo>
                    <a:pt x="178" y="17"/>
                  </a:lnTo>
                  <a:lnTo>
                    <a:pt x="163" y="120"/>
                  </a:lnTo>
                  <a:lnTo>
                    <a:pt x="168" y="120"/>
                  </a:lnTo>
                  <a:lnTo>
                    <a:pt x="168" y="120"/>
                  </a:lnTo>
                  <a:lnTo>
                    <a:pt x="198" y="95"/>
                  </a:lnTo>
                  <a:lnTo>
                    <a:pt x="228" y="72"/>
                  </a:lnTo>
                  <a:lnTo>
                    <a:pt x="256" y="52"/>
                  </a:lnTo>
                  <a:lnTo>
                    <a:pt x="285" y="35"/>
                  </a:lnTo>
                  <a:lnTo>
                    <a:pt x="299" y="27"/>
                  </a:lnTo>
                  <a:lnTo>
                    <a:pt x="314" y="20"/>
                  </a:lnTo>
                  <a:lnTo>
                    <a:pt x="329" y="14"/>
                  </a:lnTo>
                  <a:lnTo>
                    <a:pt x="343" y="9"/>
                  </a:lnTo>
                  <a:lnTo>
                    <a:pt x="358" y="5"/>
                  </a:lnTo>
                  <a:lnTo>
                    <a:pt x="373" y="2"/>
                  </a:lnTo>
                  <a:lnTo>
                    <a:pt x="387" y="1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23" y="1"/>
                  </a:lnTo>
                  <a:lnTo>
                    <a:pt x="441" y="3"/>
                  </a:lnTo>
                  <a:lnTo>
                    <a:pt x="458" y="7"/>
                  </a:lnTo>
                  <a:lnTo>
                    <a:pt x="474" y="11"/>
                  </a:lnTo>
                  <a:lnTo>
                    <a:pt x="487" y="18"/>
                  </a:lnTo>
                  <a:lnTo>
                    <a:pt x="500" y="26"/>
                  </a:lnTo>
                  <a:lnTo>
                    <a:pt x="511" y="34"/>
                  </a:lnTo>
                  <a:lnTo>
                    <a:pt x="521" y="44"/>
                  </a:lnTo>
                  <a:lnTo>
                    <a:pt x="530" y="55"/>
                  </a:lnTo>
                  <a:lnTo>
                    <a:pt x="537" y="67"/>
                  </a:lnTo>
                  <a:lnTo>
                    <a:pt x="544" y="80"/>
                  </a:lnTo>
                  <a:lnTo>
                    <a:pt x="548" y="94"/>
                  </a:lnTo>
                  <a:lnTo>
                    <a:pt x="552" y="109"/>
                  </a:lnTo>
                  <a:lnTo>
                    <a:pt x="555" y="125"/>
                  </a:lnTo>
                  <a:lnTo>
                    <a:pt x="556" y="142"/>
                  </a:lnTo>
                  <a:lnTo>
                    <a:pt x="557" y="160"/>
                  </a:lnTo>
                  <a:lnTo>
                    <a:pt x="557" y="160"/>
                  </a:lnTo>
                  <a:lnTo>
                    <a:pt x="556" y="181"/>
                  </a:lnTo>
                  <a:lnTo>
                    <a:pt x="555" y="202"/>
                  </a:lnTo>
                  <a:lnTo>
                    <a:pt x="552" y="222"/>
                  </a:lnTo>
                  <a:lnTo>
                    <a:pt x="546" y="248"/>
                  </a:lnTo>
                  <a:lnTo>
                    <a:pt x="462" y="671"/>
                  </a:lnTo>
                  <a:lnTo>
                    <a:pt x="406" y="671"/>
                  </a:lnTo>
                  <a:lnTo>
                    <a:pt x="491" y="256"/>
                  </a:lnTo>
                  <a:lnTo>
                    <a:pt x="491" y="256"/>
                  </a:lnTo>
                  <a:lnTo>
                    <a:pt x="498" y="209"/>
                  </a:lnTo>
                  <a:lnTo>
                    <a:pt x="501" y="190"/>
                  </a:lnTo>
                  <a:lnTo>
                    <a:pt x="501" y="171"/>
                  </a:lnTo>
                  <a:lnTo>
                    <a:pt x="501" y="171"/>
                  </a:lnTo>
                  <a:lnTo>
                    <a:pt x="501" y="157"/>
                  </a:lnTo>
                  <a:lnTo>
                    <a:pt x="500" y="144"/>
                  </a:lnTo>
                  <a:lnTo>
                    <a:pt x="497" y="130"/>
                  </a:lnTo>
                  <a:lnTo>
                    <a:pt x="495" y="119"/>
                  </a:lnTo>
                  <a:lnTo>
                    <a:pt x="491" y="108"/>
                  </a:lnTo>
                  <a:lnTo>
                    <a:pt x="486" y="98"/>
                  </a:lnTo>
                  <a:lnTo>
                    <a:pt x="480" y="89"/>
                  </a:lnTo>
                  <a:lnTo>
                    <a:pt x="474" y="80"/>
                  </a:lnTo>
                  <a:lnTo>
                    <a:pt x="467" y="73"/>
                  </a:lnTo>
                  <a:lnTo>
                    <a:pt x="458" y="68"/>
                  </a:lnTo>
                  <a:lnTo>
                    <a:pt x="449" y="62"/>
                  </a:lnTo>
                  <a:lnTo>
                    <a:pt x="437" y="58"/>
                  </a:lnTo>
                  <a:lnTo>
                    <a:pt x="426" y="54"/>
                  </a:lnTo>
                  <a:lnTo>
                    <a:pt x="413" y="52"/>
                  </a:lnTo>
                  <a:lnTo>
                    <a:pt x="399" y="51"/>
                  </a:lnTo>
                  <a:lnTo>
                    <a:pt x="384" y="51"/>
                  </a:lnTo>
                  <a:lnTo>
                    <a:pt x="384" y="51"/>
                  </a:lnTo>
                  <a:lnTo>
                    <a:pt x="374" y="51"/>
                  </a:lnTo>
                  <a:lnTo>
                    <a:pt x="362" y="52"/>
                  </a:lnTo>
                  <a:lnTo>
                    <a:pt x="350" y="55"/>
                  </a:lnTo>
                  <a:lnTo>
                    <a:pt x="338" y="59"/>
                  </a:lnTo>
                  <a:lnTo>
                    <a:pt x="325" y="63"/>
                  </a:lnTo>
                  <a:lnTo>
                    <a:pt x="312" y="69"/>
                  </a:lnTo>
                  <a:lnTo>
                    <a:pt x="298" y="75"/>
                  </a:lnTo>
                  <a:lnTo>
                    <a:pt x="284" y="83"/>
                  </a:lnTo>
                  <a:lnTo>
                    <a:pt x="270" y="92"/>
                  </a:lnTo>
                  <a:lnTo>
                    <a:pt x="254" y="102"/>
                  </a:lnTo>
                  <a:lnTo>
                    <a:pt x="222" y="126"/>
                  </a:lnTo>
                  <a:lnTo>
                    <a:pt x="189" y="154"/>
                  </a:lnTo>
                  <a:lnTo>
                    <a:pt x="153" y="188"/>
                  </a:lnTo>
                  <a:lnTo>
                    <a:pt x="57" y="671"/>
                  </a:lnTo>
                  <a:lnTo>
                    <a:pt x="0" y="671"/>
                  </a:lnTo>
                  <a:lnTo>
                    <a:pt x="131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7"/>
            <p:cNvSpPr>
              <a:spLocks noEditPoints="1"/>
            </p:cNvSpPr>
            <p:nvPr userDrawn="1"/>
          </p:nvSpPr>
          <p:spPr bwMode="auto">
            <a:xfrm>
              <a:off x="1639426" y="6058945"/>
              <a:ext cx="135005" cy="163577"/>
            </a:xfrm>
            <a:custGeom>
              <a:avLst/>
              <a:gdLst>
                <a:gd name="T0" fmla="*/ 2 w 565"/>
                <a:gd name="T1" fmla="*/ 382 h 686"/>
                <a:gd name="T2" fmla="*/ 17 w 565"/>
                <a:gd name="T3" fmla="*/ 297 h 686"/>
                <a:gd name="T4" fmla="*/ 44 w 565"/>
                <a:gd name="T5" fmla="*/ 220 h 686"/>
                <a:gd name="T6" fmla="*/ 82 w 565"/>
                <a:gd name="T7" fmla="*/ 152 h 686"/>
                <a:gd name="T8" fmla="*/ 131 w 565"/>
                <a:gd name="T9" fmla="*/ 95 h 686"/>
                <a:gd name="T10" fmla="*/ 185 w 565"/>
                <a:gd name="T11" fmla="*/ 50 h 686"/>
                <a:gd name="T12" fmla="*/ 247 w 565"/>
                <a:gd name="T13" fmla="*/ 19 h 686"/>
                <a:gd name="T14" fmla="*/ 311 w 565"/>
                <a:gd name="T15" fmla="*/ 2 h 686"/>
                <a:gd name="T16" fmla="*/ 369 w 565"/>
                <a:gd name="T17" fmla="*/ 1 h 686"/>
                <a:gd name="T18" fmla="*/ 455 w 565"/>
                <a:gd name="T19" fmla="*/ 27 h 686"/>
                <a:gd name="T20" fmla="*/ 518 w 565"/>
                <a:gd name="T21" fmla="*/ 85 h 686"/>
                <a:gd name="T22" fmla="*/ 557 w 565"/>
                <a:gd name="T23" fmla="*/ 173 h 686"/>
                <a:gd name="T24" fmla="*/ 565 w 565"/>
                <a:gd name="T25" fmla="*/ 258 h 686"/>
                <a:gd name="T26" fmla="*/ 558 w 565"/>
                <a:gd name="T27" fmla="*/ 347 h 686"/>
                <a:gd name="T28" fmla="*/ 537 w 565"/>
                <a:gd name="T29" fmla="*/ 429 h 686"/>
                <a:gd name="T30" fmla="*/ 503 w 565"/>
                <a:gd name="T31" fmla="*/ 501 h 686"/>
                <a:gd name="T32" fmla="*/ 460 w 565"/>
                <a:gd name="T33" fmla="*/ 564 h 686"/>
                <a:gd name="T34" fmla="*/ 407 w 565"/>
                <a:gd name="T35" fmla="*/ 615 h 686"/>
                <a:gd name="T36" fmla="*/ 350 w 565"/>
                <a:gd name="T37" fmla="*/ 653 h 686"/>
                <a:gd name="T38" fmla="*/ 286 w 565"/>
                <a:gd name="T39" fmla="*/ 678 h 686"/>
                <a:gd name="T40" fmla="*/ 221 w 565"/>
                <a:gd name="T41" fmla="*/ 686 h 686"/>
                <a:gd name="T42" fmla="*/ 150 w 565"/>
                <a:gd name="T43" fmla="*/ 676 h 686"/>
                <a:gd name="T44" fmla="*/ 76 w 565"/>
                <a:gd name="T45" fmla="*/ 634 h 686"/>
                <a:gd name="T46" fmla="*/ 25 w 565"/>
                <a:gd name="T47" fmla="*/ 560 h 686"/>
                <a:gd name="T48" fmla="*/ 1 w 565"/>
                <a:gd name="T49" fmla="*/ 457 h 686"/>
                <a:gd name="T50" fmla="*/ 55 w 565"/>
                <a:gd name="T51" fmla="*/ 420 h 686"/>
                <a:gd name="T52" fmla="*/ 66 w 565"/>
                <a:gd name="T53" fmla="*/ 514 h 686"/>
                <a:gd name="T54" fmla="*/ 99 w 565"/>
                <a:gd name="T55" fmla="*/ 582 h 686"/>
                <a:gd name="T56" fmla="*/ 154 w 565"/>
                <a:gd name="T57" fmla="*/ 623 h 686"/>
                <a:gd name="T58" fmla="*/ 225 w 565"/>
                <a:gd name="T59" fmla="*/ 638 h 686"/>
                <a:gd name="T60" fmla="*/ 265 w 565"/>
                <a:gd name="T61" fmla="*/ 633 h 686"/>
                <a:gd name="T62" fmla="*/ 317 w 565"/>
                <a:gd name="T63" fmla="*/ 615 h 686"/>
                <a:gd name="T64" fmla="*/ 366 w 565"/>
                <a:gd name="T65" fmla="*/ 583 h 686"/>
                <a:gd name="T66" fmla="*/ 410 w 565"/>
                <a:gd name="T67" fmla="*/ 540 h 686"/>
                <a:gd name="T68" fmla="*/ 447 w 565"/>
                <a:gd name="T69" fmla="*/ 487 h 686"/>
                <a:gd name="T70" fmla="*/ 478 w 565"/>
                <a:gd name="T71" fmla="*/ 425 h 686"/>
                <a:gd name="T72" fmla="*/ 498 w 565"/>
                <a:gd name="T73" fmla="*/ 357 h 686"/>
                <a:gd name="T74" fmla="*/ 508 w 565"/>
                <a:gd name="T75" fmla="*/ 285 h 686"/>
                <a:gd name="T76" fmla="*/ 506 w 565"/>
                <a:gd name="T77" fmla="*/ 215 h 686"/>
                <a:gd name="T78" fmla="*/ 483 w 565"/>
                <a:gd name="T79" fmla="*/ 135 h 686"/>
                <a:gd name="T80" fmla="*/ 440 w 565"/>
                <a:gd name="T81" fmla="*/ 80 h 686"/>
                <a:gd name="T82" fmla="*/ 378 w 565"/>
                <a:gd name="T83" fmla="*/ 53 h 686"/>
                <a:gd name="T84" fmla="*/ 327 w 565"/>
                <a:gd name="T85" fmla="*/ 50 h 686"/>
                <a:gd name="T86" fmla="*/ 275 w 565"/>
                <a:gd name="T87" fmla="*/ 61 h 686"/>
                <a:gd name="T88" fmla="*/ 224 w 565"/>
                <a:gd name="T89" fmla="*/ 86 h 686"/>
                <a:gd name="T90" fmla="*/ 177 w 565"/>
                <a:gd name="T91" fmla="*/ 123 h 686"/>
                <a:gd name="T92" fmla="*/ 136 w 565"/>
                <a:gd name="T93" fmla="*/ 172 h 686"/>
                <a:gd name="T94" fmla="*/ 100 w 565"/>
                <a:gd name="T95" fmla="*/ 229 h 686"/>
                <a:gd name="T96" fmla="*/ 74 w 565"/>
                <a:gd name="T97" fmla="*/ 294 h 686"/>
                <a:gd name="T98" fmla="*/ 60 w 565"/>
                <a:gd name="T99" fmla="*/ 364 h 686"/>
                <a:gd name="T100" fmla="*/ 55 w 565"/>
                <a:gd name="T101" fmla="*/ 42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65" h="686">
                  <a:moveTo>
                    <a:pt x="0" y="428"/>
                  </a:moveTo>
                  <a:lnTo>
                    <a:pt x="0" y="428"/>
                  </a:lnTo>
                  <a:lnTo>
                    <a:pt x="1" y="405"/>
                  </a:lnTo>
                  <a:lnTo>
                    <a:pt x="2" y="382"/>
                  </a:lnTo>
                  <a:lnTo>
                    <a:pt x="4" y="361"/>
                  </a:lnTo>
                  <a:lnTo>
                    <a:pt x="8" y="339"/>
                  </a:lnTo>
                  <a:lnTo>
                    <a:pt x="12" y="318"/>
                  </a:lnTo>
                  <a:lnTo>
                    <a:pt x="17" y="297"/>
                  </a:lnTo>
                  <a:lnTo>
                    <a:pt x="22" y="277"/>
                  </a:lnTo>
                  <a:lnTo>
                    <a:pt x="29" y="257"/>
                  </a:lnTo>
                  <a:lnTo>
                    <a:pt x="36" y="238"/>
                  </a:lnTo>
                  <a:lnTo>
                    <a:pt x="44" y="220"/>
                  </a:lnTo>
                  <a:lnTo>
                    <a:pt x="53" y="202"/>
                  </a:lnTo>
                  <a:lnTo>
                    <a:pt x="62" y="185"/>
                  </a:lnTo>
                  <a:lnTo>
                    <a:pt x="72" y="168"/>
                  </a:lnTo>
                  <a:lnTo>
                    <a:pt x="82" y="152"/>
                  </a:lnTo>
                  <a:lnTo>
                    <a:pt x="94" y="137"/>
                  </a:lnTo>
                  <a:lnTo>
                    <a:pt x="106" y="122"/>
                  </a:lnTo>
                  <a:lnTo>
                    <a:pt x="117" y="108"/>
                  </a:lnTo>
                  <a:lnTo>
                    <a:pt x="131" y="95"/>
                  </a:lnTo>
                  <a:lnTo>
                    <a:pt x="143" y="83"/>
                  </a:lnTo>
                  <a:lnTo>
                    <a:pt x="157" y="71"/>
                  </a:lnTo>
                  <a:lnTo>
                    <a:pt x="172" y="60"/>
                  </a:lnTo>
                  <a:lnTo>
                    <a:pt x="185" y="50"/>
                  </a:lnTo>
                  <a:lnTo>
                    <a:pt x="200" y="41"/>
                  </a:lnTo>
                  <a:lnTo>
                    <a:pt x="216" y="33"/>
                  </a:lnTo>
                  <a:lnTo>
                    <a:pt x="231" y="25"/>
                  </a:lnTo>
                  <a:lnTo>
                    <a:pt x="247" y="19"/>
                  </a:lnTo>
                  <a:lnTo>
                    <a:pt x="262" y="13"/>
                  </a:lnTo>
                  <a:lnTo>
                    <a:pt x="278" y="9"/>
                  </a:lnTo>
                  <a:lnTo>
                    <a:pt x="294" y="4"/>
                  </a:lnTo>
                  <a:lnTo>
                    <a:pt x="311" y="2"/>
                  </a:lnTo>
                  <a:lnTo>
                    <a:pt x="327" y="1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69" y="1"/>
                  </a:lnTo>
                  <a:lnTo>
                    <a:pt x="392" y="4"/>
                  </a:lnTo>
                  <a:lnTo>
                    <a:pt x="414" y="10"/>
                  </a:lnTo>
                  <a:lnTo>
                    <a:pt x="436" y="17"/>
                  </a:lnTo>
                  <a:lnTo>
                    <a:pt x="455" y="27"/>
                  </a:lnTo>
                  <a:lnTo>
                    <a:pt x="473" y="38"/>
                  </a:lnTo>
                  <a:lnTo>
                    <a:pt x="490" y="52"/>
                  </a:lnTo>
                  <a:lnTo>
                    <a:pt x="505" y="68"/>
                  </a:lnTo>
                  <a:lnTo>
                    <a:pt x="518" y="85"/>
                  </a:lnTo>
                  <a:lnTo>
                    <a:pt x="531" y="104"/>
                  </a:lnTo>
                  <a:lnTo>
                    <a:pt x="541" y="126"/>
                  </a:lnTo>
                  <a:lnTo>
                    <a:pt x="550" y="148"/>
                  </a:lnTo>
                  <a:lnTo>
                    <a:pt x="557" y="173"/>
                  </a:lnTo>
                  <a:lnTo>
                    <a:pt x="562" y="201"/>
                  </a:lnTo>
                  <a:lnTo>
                    <a:pt x="565" y="229"/>
                  </a:lnTo>
                  <a:lnTo>
                    <a:pt x="565" y="258"/>
                  </a:lnTo>
                  <a:lnTo>
                    <a:pt x="565" y="258"/>
                  </a:lnTo>
                  <a:lnTo>
                    <a:pt x="565" y="281"/>
                  </a:lnTo>
                  <a:lnTo>
                    <a:pt x="564" y="304"/>
                  </a:lnTo>
                  <a:lnTo>
                    <a:pt x="562" y="325"/>
                  </a:lnTo>
                  <a:lnTo>
                    <a:pt x="558" y="347"/>
                  </a:lnTo>
                  <a:lnTo>
                    <a:pt x="554" y="369"/>
                  </a:lnTo>
                  <a:lnTo>
                    <a:pt x="549" y="389"/>
                  </a:lnTo>
                  <a:lnTo>
                    <a:pt x="543" y="408"/>
                  </a:lnTo>
                  <a:lnTo>
                    <a:pt x="537" y="429"/>
                  </a:lnTo>
                  <a:lnTo>
                    <a:pt x="530" y="448"/>
                  </a:lnTo>
                  <a:lnTo>
                    <a:pt x="521" y="466"/>
                  </a:lnTo>
                  <a:lnTo>
                    <a:pt x="513" y="484"/>
                  </a:lnTo>
                  <a:lnTo>
                    <a:pt x="503" y="501"/>
                  </a:lnTo>
                  <a:lnTo>
                    <a:pt x="494" y="518"/>
                  </a:lnTo>
                  <a:lnTo>
                    <a:pt x="482" y="534"/>
                  </a:lnTo>
                  <a:lnTo>
                    <a:pt x="471" y="549"/>
                  </a:lnTo>
                  <a:lnTo>
                    <a:pt x="460" y="564"/>
                  </a:lnTo>
                  <a:lnTo>
                    <a:pt x="447" y="579"/>
                  </a:lnTo>
                  <a:lnTo>
                    <a:pt x="435" y="591"/>
                  </a:lnTo>
                  <a:lnTo>
                    <a:pt x="421" y="604"/>
                  </a:lnTo>
                  <a:lnTo>
                    <a:pt x="407" y="615"/>
                  </a:lnTo>
                  <a:lnTo>
                    <a:pt x="394" y="626"/>
                  </a:lnTo>
                  <a:lnTo>
                    <a:pt x="379" y="636"/>
                  </a:lnTo>
                  <a:lnTo>
                    <a:pt x="364" y="646"/>
                  </a:lnTo>
                  <a:lnTo>
                    <a:pt x="350" y="653"/>
                  </a:lnTo>
                  <a:lnTo>
                    <a:pt x="334" y="661"/>
                  </a:lnTo>
                  <a:lnTo>
                    <a:pt x="318" y="668"/>
                  </a:lnTo>
                  <a:lnTo>
                    <a:pt x="302" y="674"/>
                  </a:lnTo>
                  <a:lnTo>
                    <a:pt x="286" y="678"/>
                  </a:lnTo>
                  <a:lnTo>
                    <a:pt x="270" y="682"/>
                  </a:lnTo>
                  <a:lnTo>
                    <a:pt x="253" y="684"/>
                  </a:lnTo>
                  <a:lnTo>
                    <a:pt x="236" y="686"/>
                  </a:lnTo>
                  <a:lnTo>
                    <a:pt x="221" y="686"/>
                  </a:lnTo>
                  <a:lnTo>
                    <a:pt x="221" y="686"/>
                  </a:lnTo>
                  <a:lnTo>
                    <a:pt x="196" y="685"/>
                  </a:lnTo>
                  <a:lnTo>
                    <a:pt x="173" y="682"/>
                  </a:lnTo>
                  <a:lnTo>
                    <a:pt x="150" y="676"/>
                  </a:lnTo>
                  <a:lnTo>
                    <a:pt x="130" y="669"/>
                  </a:lnTo>
                  <a:lnTo>
                    <a:pt x="109" y="659"/>
                  </a:lnTo>
                  <a:lnTo>
                    <a:pt x="91" y="648"/>
                  </a:lnTo>
                  <a:lnTo>
                    <a:pt x="76" y="634"/>
                  </a:lnTo>
                  <a:lnTo>
                    <a:pt x="60" y="618"/>
                  </a:lnTo>
                  <a:lnTo>
                    <a:pt x="46" y="601"/>
                  </a:lnTo>
                  <a:lnTo>
                    <a:pt x="35" y="581"/>
                  </a:lnTo>
                  <a:lnTo>
                    <a:pt x="25" y="560"/>
                  </a:lnTo>
                  <a:lnTo>
                    <a:pt x="15" y="537"/>
                  </a:lnTo>
                  <a:lnTo>
                    <a:pt x="9" y="513"/>
                  </a:lnTo>
                  <a:lnTo>
                    <a:pt x="4" y="485"/>
                  </a:lnTo>
                  <a:lnTo>
                    <a:pt x="1" y="457"/>
                  </a:lnTo>
                  <a:lnTo>
                    <a:pt x="0" y="428"/>
                  </a:lnTo>
                  <a:lnTo>
                    <a:pt x="0" y="428"/>
                  </a:lnTo>
                  <a:close/>
                  <a:moveTo>
                    <a:pt x="55" y="420"/>
                  </a:moveTo>
                  <a:lnTo>
                    <a:pt x="55" y="420"/>
                  </a:lnTo>
                  <a:lnTo>
                    <a:pt x="56" y="446"/>
                  </a:lnTo>
                  <a:lnTo>
                    <a:pt x="59" y="470"/>
                  </a:lnTo>
                  <a:lnTo>
                    <a:pt x="62" y="492"/>
                  </a:lnTo>
                  <a:lnTo>
                    <a:pt x="66" y="514"/>
                  </a:lnTo>
                  <a:lnTo>
                    <a:pt x="73" y="533"/>
                  </a:lnTo>
                  <a:lnTo>
                    <a:pt x="81" y="550"/>
                  </a:lnTo>
                  <a:lnTo>
                    <a:pt x="89" y="567"/>
                  </a:lnTo>
                  <a:lnTo>
                    <a:pt x="99" y="582"/>
                  </a:lnTo>
                  <a:lnTo>
                    <a:pt x="112" y="594"/>
                  </a:lnTo>
                  <a:lnTo>
                    <a:pt x="124" y="606"/>
                  </a:lnTo>
                  <a:lnTo>
                    <a:pt x="138" y="615"/>
                  </a:lnTo>
                  <a:lnTo>
                    <a:pt x="154" y="623"/>
                  </a:lnTo>
                  <a:lnTo>
                    <a:pt x="170" y="630"/>
                  </a:lnTo>
                  <a:lnTo>
                    <a:pt x="187" y="634"/>
                  </a:lnTo>
                  <a:lnTo>
                    <a:pt x="206" y="636"/>
                  </a:lnTo>
                  <a:lnTo>
                    <a:pt x="225" y="638"/>
                  </a:lnTo>
                  <a:lnTo>
                    <a:pt x="225" y="638"/>
                  </a:lnTo>
                  <a:lnTo>
                    <a:pt x="239" y="636"/>
                  </a:lnTo>
                  <a:lnTo>
                    <a:pt x="252" y="635"/>
                  </a:lnTo>
                  <a:lnTo>
                    <a:pt x="265" y="633"/>
                  </a:lnTo>
                  <a:lnTo>
                    <a:pt x="278" y="630"/>
                  </a:lnTo>
                  <a:lnTo>
                    <a:pt x="291" y="625"/>
                  </a:lnTo>
                  <a:lnTo>
                    <a:pt x="303" y="621"/>
                  </a:lnTo>
                  <a:lnTo>
                    <a:pt x="317" y="615"/>
                  </a:lnTo>
                  <a:lnTo>
                    <a:pt x="329" y="608"/>
                  </a:lnTo>
                  <a:lnTo>
                    <a:pt x="341" y="600"/>
                  </a:lnTo>
                  <a:lnTo>
                    <a:pt x="353" y="592"/>
                  </a:lnTo>
                  <a:lnTo>
                    <a:pt x="366" y="583"/>
                  </a:lnTo>
                  <a:lnTo>
                    <a:pt x="377" y="573"/>
                  </a:lnTo>
                  <a:lnTo>
                    <a:pt x="388" y="563"/>
                  </a:lnTo>
                  <a:lnTo>
                    <a:pt x="398" y="551"/>
                  </a:lnTo>
                  <a:lnTo>
                    <a:pt x="410" y="540"/>
                  </a:lnTo>
                  <a:lnTo>
                    <a:pt x="420" y="527"/>
                  </a:lnTo>
                  <a:lnTo>
                    <a:pt x="429" y="514"/>
                  </a:lnTo>
                  <a:lnTo>
                    <a:pt x="438" y="500"/>
                  </a:lnTo>
                  <a:lnTo>
                    <a:pt x="447" y="487"/>
                  </a:lnTo>
                  <a:lnTo>
                    <a:pt x="456" y="472"/>
                  </a:lnTo>
                  <a:lnTo>
                    <a:pt x="464" y="457"/>
                  </a:lnTo>
                  <a:lnTo>
                    <a:pt x="471" y="441"/>
                  </a:lnTo>
                  <a:lnTo>
                    <a:pt x="478" y="425"/>
                  </a:lnTo>
                  <a:lnTo>
                    <a:pt x="483" y="408"/>
                  </a:lnTo>
                  <a:lnTo>
                    <a:pt x="489" y="392"/>
                  </a:lnTo>
                  <a:lnTo>
                    <a:pt x="495" y="374"/>
                  </a:lnTo>
                  <a:lnTo>
                    <a:pt x="498" y="357"/>
                  </a:lnTo>
                  <a:lnTo>
                    <a:pt x="501" y="339"/>
                  </a:lnTo>
                  <a:lnTo>
                    <a:pt x="505" y="321"/>
                  </a:lnTo>
                  <a:lnTo>
                    <a:pt x="507" y="303"/>
                  </a:lnTo>
                  <a:lnTo>
                    <a:pt x="508" y="285"/>
                  </a:lnTo>
                  <a:lnTo>
                    <a:pt x="508" y="265"/>
                  </a:lnTo>
                  <a:lnTo>
                    <a:pt x="508" y="265"/>
                  </a:lnTo>
                  <a:lnTo>
                    <a:pt x="507" y="240"/>
                  </a:lnTo>
                  <a:lnTo>
                    <a:pt x="506" y="215"/>
                  </a:lnTo>
                  <a:lnTo>
                    <a:pt x="501" y="193"/>
                  </a:lnTo>
                  <a:lnTo>
                    <a:pt x="497" y="172"/>
                  </a:lnTo>
                  <a:lnTo>
                    <a:pt x="491" y="153"/>
                  </a:lnTo>
                  <a:lnTo>
                    <a:pt x="483" y="135"/>
                  </a:lnTo>
                  <a:lnTo>
                    <a:pt x="474" y="119"/>
                  </a:lnTo>
                  <a:lnTo>
                    <a:pt x="464" y="104"/>
                  </a:lnTo>
                  <a:lnTo>
                    <a:pt x="453" y="92"/>
                  </a:lnTo>
                  <a:lnTo>
                    <a:pt x="440" y="80"/>
                  </a:lnTo>
                  <a:lnTo>
                    <a:pt x="427" y="71"/>
                  </a:lnTo>
                  <a:lnTo>
                    <a:pt x="412" y="63"/>
                  </a:lnTo>
                  <a:lnTo>
                    <a:pt x="395" y="56"/>
                  </a:lnTo>
                  <a:lnTo>
                    <a:pt x="378" y="53"/>
                  </a:lnTo>
                  <a:lnTo>
                    <a:pt x="360" y="50"/>
                  </a:lnTo>
                  <a:lnTo>
                    <a:pt x="339" y="49"/>
                  </a:lnTo>
                  <a:lnTo>
                    <a:pt x="339" y="49"/>
                  </a:lnTo>
                  <a:lnTo>
                    <a:pt x="327" y="50"/>
                  </a:lnTo>
                  <a:lnTo>
                    <a:pt x="313" y="51"/>
                  </a:lnTo>
                  <a:lnTo>
                    <a:pt x="301" y="53"/>
                  </a:lnTo>
                  <a:lnTo>
                    <a:pt x="287" y="56"/>
                  </a:lnTo>
                  <a:lnTo>
                    <a:pt x="275" y="61"/>
                  </a:lnTo>
                  <a:lnTo>
                    <a:pt x="261" y="66"/>
                  </a:lnTo>
                  <a:lnTo>
                    <a:pt x="249" y="72"/>
                  </a:lnTo>
                  <a:lnTo>
                    <a:pt x="236" y="79"/>
                  </a:lnTo>
                  <a:lnTo>
                    <a:pt x="224" y="86"/>
                  </a:lnTo>
                  <a:lnTo>
                    <a:pt x="211" y="95"/>
                  </a:lnTo>
                  <a:lnTo>
                    <a:pt x="200" y="104"/>
                  </a:lnTo>
                  <a:lnTo>
                    <a:pt x="189" y="113"/>
                  </a:lnTo>
                  <a:lnTo>
                    <a:pt x="177" y="123"/>
                  </a:lnTo>
                  <a:lnTo>
                    <a:pt x="166" y="135"/>
                  </a:lnTo>
                  <a:lnTo>
                    <a:pt x="156" y="147"/>
                  </a:lnTo>
                  <a:lnTo>
                    <a:pt x="146" y="159"/>
                  </a:lnTo>
                  <a:lnTo>
                    <a:pt x="136" y="172"/>
                  </a:lnTo>
                  <a:lnTo>
                    <a:pt x="126" y="186"/>
                  </a:lnTo>
                  <a:lnTo>
                    <a:pt x="117" y="199"/>
                  </a:lnTo>
                  <a:lnTo>
                    <a:pt x="108" y="214"/>
                  </a:lnTo>
                  <a:lnTo>
                    <a:pt x="100" y="229"/>
                  </a:lnTo>
                  <a:lnTo>
                    <a:pt x="94" y="245"/>
                  </a:lnTo>
                  <a:lnTo>
                    <a:pt x="87" y="261"/>
                  </a:lnTo>
                  <a:lnTo>
                    <a:pt x="80" y="277"/>
                  </a:lnTo>
                  <a:lnTo>
                    <a:pt x="74" y="294"/>
                  </a:lnTo>
                  <a:lnTo>
                    <a:pt x="70" y="311"/>
                  </a:lnTo>
                  <a:lnTo>
                    <a:pt x="65" y="329"/>
                  </a:lnTo>
                  <a:lnTo>
                    <a:pt x="62" y="346"/>
                  </a:lnTo>
                  <a:lnTo>
                    <a:pt x="60" y="364"/>
                  </a:lnTo>
                  <a:lnTo>
                    <a:pt x="57" y="382"/>
                  </a:lnTo>
                  <a:lnTo>
                    <a:pt x="56" y="400"/>
                  </a:lnTo>
                  <a:lnTo>
                    <a:pt x="55" y="420"/>
                  </a:lnTo>
                  <a:lnTo>
                    <a:pt x="55" y="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8"/>
            <p:cNvSpPr>
              <a:spLocks/>
            </p:cNvSpPr>
            <p:nvPr userDrawn="1"/>
          </p:nvSpPr>
          <p:spPr bwMode="auto">
            <a:xfrm>
              <a:off x="1798003" y="6063231"/>
              <a:ext cx="127147" cy="155719"/>
            </a:xfrm>
            <a:custGeom>
              <a:avLst/>
              <a:gdLst>
                <a:gd name="T0" fmla="*/ 0 w 532"/>
                <a:gd name="T1" fmla="*/ 0 h 654"/>
                <a:gd name="T2" fmla="*/ 55 w 532"/>
                <a:gd name="T3" fmla="*/ 0 h 654"/>
                <a:gd name="T4" fmla="*/ 118 w 532"/>
                <a:gd name="T5" fmla="*/ 412 h 654"/>
                <a:gd name="T6" fmla="*/ 118 w 532"/>
                <a:gd name="T7" fmla="*/ 412 h 654"/>
                <a:gd name="T8" fmla="*/ 126 w 532"/>
                <a:gd name="T9" fmla="*/ 461 h 654"/>
                <a:gd name="T10" fmla="*/ 132 w 532"/>
                <a:gd name="T11" fmla="*/ 509 h 654"/>
                <a:gd name="T12" fmla="*/ 138 w 532"/>
                <a:gd name="T13" fmla="*/ 558 h 654"/>
                <a:gd name="T14" fmla="*/ 145 w 532"/>
                <a:gd name="T15" fmla="*/ 606 h 654"/>
                <a:gd name="T16" fmla="*/ 150 w 532"/>
                <a:gd name="T17" fmla="*/ 606 h 654"/>
                <a:gd name="T18" fmla="*/ 150 w 532"/>
                <a:gd name="T19" fmla="*/ 606 h 654"/>
                <a:gd name="T20" fmla="*/ 201 w 532"/>
                <a:gd name="T21" fmla="*/ 508 h 654"/>
                <a:gd name="T22" fmla="*/ 252 w 532"/>
                <a:gd name="T23" fmla="*/ 412 h 654"/>
                <a:gd name="T24" fmla="*/ 474 w 532"/>
                <a:gd name="T25" fmla="*/ 0 h 654"/>
                <a:gd name="T26" fmla="*/ 532 w 532"/>
                <a:gd name="T27" fmla="*/ 0 h 654"/>
                <a:gd name="T28" fmla="*/ 175 w 532"/>
                <a:gd name="T29" fmla="*/ 654 h 654"/>
                <a:gd name="T30" fmla="*/ 103 w 532"/>
                <a:gd name="T31" fmla="*/ 654 h 654"/>
                <a:gd name="T32" fmla="*/ 0 w 532"/>
                <a:gd name="T33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2" h="654">
                  <a:moveTo>
                    <a:pt x="0" y="0"/>
                  </a:moveTo>
                  <a:lnTo>
                    <a:pt x="55" y="0"/>
                  </a:lnTo>
                  <a:lnTo>
                    <a:pt x="118" y="412"/>
                  </a:lnTo>
                  <a:lnTo>
                    <a:pt x="118" y="412"/>
                  </a:lnTo>
                  <a:lnTo>
                    <a:pt x="126" y="461"/>
                  </a:lnTo>
                  <a:lnTo>
                    <a:pt x="132" y="509"/>
                  </a:lnTo>
                  <a:lnTo>
                    <a:pt x="138" y="558"/>
                  </a:lnTo>
                  <a:lnTo>
                    <a:pt x="145" y="606"/>
                  </a:lnTo>
                  <a:lnTo>
                    <a:pt x="150" y="606"/>
                  </a:lnTo>
                  <a:lnTo>
                    <a:pt x="150" y="606"/>
                  </a:lnTo>
                  <a:lnTo>
                    <a:pt x="201" y="508"/>
                  </a:lnTo>
                  <a:lnTo>
                    <a:pt x="252" y="412"/>
                  </a:lnTo>
                  <a:lnTo>
                    <a:pt x="474" y="0"/>
                  </a:lnTo>
                  <a:lnTo>
                    <a:pt x="532" y="0"/>
                  </a:lnTo>
                  <a:lnTo>
                    <a:pt x="175" y="654"/>
                  </a:lnTo>
                  <a:lnTo>
                    <a:pt x="103" y="65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9"/>
            <p:cNvSpPr>
              <a:spLocks noEditPoints="1"/>
            </p:cNvSpPr>
            <p:nvPr userDrawn="1"/>
          </p:nvSpPr>
          <p:spPr bwMode="auto">
            <a:xfrm>
              <a:off x="1918722" y="6058945"/>
              <a:ext cx="142147" cy="163577"/>
            </a:xfrm>
            <a:custGeom>
              <a:avLst/>
              <a:gdLst>
                <a:gd name="T0" fmla="*/ 369 w 599"/>
                <a:gd name="T1" fmla="*/ 1 h 686"/>
                <a:gd name="T2" fmla="*/ 408 w 599"/>
                <a:gd name="T3" fmla="*/ 8 h 686"/>
                <a:gd name="T4" fmla="*/ 444 w 599"/>
                <a:gd name="T5" fmla="*/ 22 h 686"/>
                <a:gd name="T6" fmla="*/ 475 w 599"/>
                <a:gd name="T7" fmla="*/ 44 h 686"/>
                <a:gd name="T8" fmla="*/ 501 w 599"/>
                <a:gd name="T9" fmla="*/ 72 h 686"/>
                <a:gd name="T10" fmla="*/ 524 w 599"/>
                <a:gd name="T11" fmla="*/ 106 h 686"/>
                <a:gd name="T12" fmla="*/ 599 w 599"/>
                <a:gd name="T13" fmla="*/ 17 h 686"/>
                <a:gd name="T14" fmla="*/ 436 w 599"/>
                <a:gd name="T15" fmla="*/ 566 h 686"/>
                <a:gd name="T16" fmla="*/ 406 w 599"/>
                <a:gd name="T17" fmla="*/ 592 h 686"/>
                <a:gd name="T18" fmla="*/ 364 w 599"/>
                <a:gd name="T19" fmla="*/ 625 h 686"/>
                <a:gd name="T20" fmla="*/ 320 w 599"/>
                <a:gd name="T21" fmla="*/ 652 h 686"/>
                <a:gd name="T22" fmla="*/ 272 w 599"/>
                <a:gd name="T23" fmla="*/ 673 h 686"/>
                <a:gd name="T24" fmla="*/ 223 w 599"/>
                <a:gd name="T25" fmla="*/ 684 h 686"/>
                <a:gd name="T26" fmla="*/ 190 w 599"/>
                <a:gd name="T27" fmla="*/ 686 h 686"/>
                <a:gd name="T28" fmla="*/ 130 w 599"/>
                <a:gd name="T29" fmla="*/ 677 h 686"/>
                <a:gd name="T30" fmla="*/ 79 w 599"/>
                <a:gd name="T31" fmla="*/ 652 h 686"/>
                <a:gd name="T32" fmla="*/ 41 w 599"/>
                <a:gd name="T33" fmla="*/ 610 h 686"/>
                <a:gd name="T34" fmla="*/ 14 w 599"/>
                <a:gd name="T35" fmla="*/ 552 h 686"/>
                <a:gd name="T36" fmla="*/ 1 w 599"/>
                <a:gd name="T37" fmla="*/ 479 h 686"/>
                <a:gd name="T38" fmla="*/ 0 w 599"/>
                <a:gd name="T39" fmla="*/ 428 h 686"/>
                <a:gd name="T40" fmla="*/ 8 w 599"/>
                <a:gd name="T41" fmla="*/ 360 h 686"/>
                <a:gd name="T42" fmla="*/ 23 w 599"/>
                <a:gd name="T43" fmla="*/ 295 h 686"/>
                <a:gd name="T44" fmla="*/ 45 w 599"/>
                <a:gd name="T45" fmla="*/ 235 h 686"/>
                <a:gd name="T46" fmla="*/ 75 w 599"/>
                <a:gd name="T47" fmla="*/ 180 h 686"/>
                <a:gd name="T48" fmla="*/ 110 w 599"/>
                <a:gd name="T49" fmla="*/ 131 h 686"/>
                <a:gd name="T50" fmla="*/ 150 w 599"/>
                <a:gd name="T51" fmla="*/ 88 h 686"/>
                <a:gd name="T52" fmla="*/ 193 w 599"/>
                <a:gd name="T53" fmla="*/ 54 h 686"/>
                <a:gd name="T54" fmla="*/ 239 w 599"/>
                <a:gd name="T55" fmla="*/ 27 h 686"/>
                <a:gd name="T56" fmla="*/ 288 w 599"/>
                <a:gd name="T57" fmla="*/ 9 h 686"/>
                <a:gd name="T58" fmla="*/ 338 w 599"/>
                <a:gd name="T59" fmla="*/ 1 h 686"/>
                <a:gd name="T60" fmla="*/ 448 w 599"/>
                <a:gd name="T61" fmla="*/ 496 h 686"/>
                <a:gd name="T62" fmla="*/ 507 w 599"/>
                <a:gd name="T63" fmla="*/ 152 h 686"/>
                <a:gd name="T64" fmla="*/ 478 w 599"/>
                <a:gd name="T65" fmla="*/ 113 h 686"/>
                <a:gd name="T66" fmla="*/ 450 w 599"/>
                <a:gd name="T67" fmla="*/ 84 h 686"/>
                <a:gd name="T68" fmla="*/ 419 w 599"/>
                <a:gd name="T69" fmla="*/ 64 h 686"/>
                <a:gd name="T70" fmla="*/ 388 w 599"/>
                <a:gd name="T71" fmla="*/ 53 h 686"/>
                <a:gd name="T72" fmla="*/ 354 w 599"/>
                <a:gd name="T73" fmla="*/ 49 h 686"/>
                <a:gd name="T74" fmla="*/ 324 w 599"/>
                <a:gd name="T75" fmla="*/ 51 h 686"/>
                <a:gd name="T76" fmla="*/ 282 w 599"/>
                <a:gd name="T77" fmla="*/ 62 h 686"/>
                <a:gd name="T78" fmla="*/ 241 w 599"/>
                <a:gd name="T79" fmla="*/ 83 h 686"/>
                <a:gd name="T80" fmla="*/ 204 w 599"/>
                <a:gd name="T81" fmla="*/ 110 h 686"/>
                <a:gd name="T82" fmla="*/ 169 w 599"/>
                <a:gd name="T83" fmla="*/ 145 h 686"/>
                <a:gd name="T84" fmla="*/ 137 w 599"/>
                <a:gd name="T85" fmla="*/ 185 h 686"/>
                <a:gd name="T86" fmla="*/ 110 w 599"/>
                <a:gd name="T87" fmla="*/ 230 h 686"/>
                <a:gd name="T88" fmla="*/ 87 w 599"/>
                <a:gd name="T89" fmla="*/ 279 h 686"/>
                <a:gd name="T90" fmla="*/ 71 w 599"/>
                <a:gd name="T91" fmla="*/ 331 h 686"/>
                <a:gd name="T92" fmla="*/ 61 w 599"/>
                <a:gd name="T93" fmla="*/ 384 h 686"/>
                <a:gd name="T94" fmla="*/ 57 w 599"/>
                <a:gd name="T95" fmla="*/ 440 h 686"/>
                <a:gd name="T96" fmla="*/ 60 w 599"/>
                <a:gd name="T97" fmla="*/ 487 h 686"/>
                <a:gd name="T98" fmla="*/ 73 w 599"/>
                <a:gd name="T99" fmla="*/ 545 h 686"/>
                <a:gd name="T100" fmla="*/ 96 w 599"/>
                <a:gd name="T101" fmla="*/ 589 h 686"/>
                <a:gd name="T102" fmla="*/ 129 w 599"/>
                <a:gd name="T103" fmla="*/ 618 h 686"/>
                <a:gd name="T104" fmla="*/ 170 w 599"/>
                <a:gd name="T105" fmla="*/ 634 h 686"/>
                <a:gd name="T106" fmla="*/ 203 w 599"/>
                <a:gd name="T107" fmla="*/ 638 h 686"/>
                <a:gd name="T108" fmla="*/ 249 w 599"/>
                <a:gd name="T109" fmla="*/ 632 h 686"/>
                <a:gd name="T110" fmla="*/ 297 w 599"/>
                <a:gd name="T111" fmla="*/ 616 h 686"/>
                <a:gd name="T112" fmla="*/ 343 w 599"/>
                <a:gd name="T113" fmla="*/ 591 h 686"/>
                <a:gd name="T114" fmla="*/ 389 w 599"/>
                <a:gd name="T115" fmla="*/ 556 h 686"/>
                <a:gd name="T116" fmla="*/ 433 w 599"/>
                <a:gd name="T117" fmla="*/ 513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99" h="686">
                  <a:moveTo>
                    <a:pt x="355" y="0"/>
                  </a:moveTo>
                  <a:lnTo>
                    <a:pt x="355" y="0"/>
                  </a:lnTo>
                  <a:lnTo>
                    <a:pt x="369" y="1"/>
                  </a:lnTo>
                  <a:lnTo>
                    <a:pt x="383" y="2"/>
                  </a:lnTo>
                  <a:lnTo>
                    <a:pt x="395" y="4"/>
                  </a:lnTo>
                  <a:lnTo>
                    <a:pt x="408" y="8"/>
                  </a:lnTo>
                  <a:lnTo>
                    <a:pt x="420" y="12"/>
                  </a:lnTo>
                  <a:lnTo>
                    <a:pt x="433" y="17"/>
                  </a:lnTo>
                  <a:lnTo>
                    <a:pt x="444" y="22"/>
                  </a:lnTo>
                  <a:lnTo>
                    <a:pt x="454" y="29"/>
                  </a:lnTo>
                  <a:lnTo>
                    <a:pt x="465" y="36"/>
                  </a:lnTo>
                  <a:lnTo>
                    <a:pt x="475" y="44"/>
                  </a:lnTo>
                  <a:lnTo>
                    <a:pt x="484" y="53"/>
                  </a:lnTo>
                  <a:lnTo>
                    <a:pt x="493" y="62"/>
                  </a:lnTo>
                  <a:lnTo>
                    <a:pt x="501" y="72"/>
                  </a:lnTo>
                  <a:lnTo>
                    <a:pt x="509" y="84"/>
                  </a:lnTo>
                  <a:lnTo>
                    <a:pt x="517" y="95"/>
                  </a:lnTo>
                  <a:lnTo>
                    <a:pt x="524" y="106"/>
                  </a:lnTo>
                  <a:lnTo>
                    <a:pt x="528" y="106"/>
                  </a:lnTo>
                  <a:lnTo>
                    <a:pt x="553" y="17"/>
                  </a:lnTo>
                  <a:lnTo>
                    <a:pt x="599" y="17"/>
                  </a:lnTo>
                  <a:lnTo>
                    <a:pt x="469" y="671"/>
                  </a:lnTo>
                  <a:lnTo>
                    <a:pt x="422" y="671"/>
                  </a:lnTo>
                  <a:lnTo>
                    <a:pt x="436" y="566"/>
                  </a:lnTo>
                  <a:lnTo>
                    <a:pt x="431" y="566"/>
                  </a:lnTo>
                  <a:lnTo>
                    <a:pt x="431" y="566"/>
                  </a:lnTo>
                  <a:lnTo>
                    <a:pt x="406" y="592"/>
                  </a:lnTo>
                  <a:lnTo>
                    <a:pt x="392" y="604"/>
                  </a:lnTo>
                  <a:lnTo>
                    <a:pt x="377" y="615"/>
                  </a:lnTo>
                  <a:lnTo>
                    <a:pt x="364" y="625"/>
                  </a:lnTo>
                  <a:lnTo>
                    <a:pt x="349" y="635"/>
                  </a:lnTo>
                  <a:lnTo>
                    <a:pt x="334" y="644"/>
                  </a:lnTo>
                  <a:lnTo>
                    <a:pt x="320" y="652"/>
                  </a:lnTo>
                  <a:lnTo>
                    <a:pt x="304" y="660"/>
                  </a:lnTo>
                  <a:lnTo>
                    <a:pt x="288" y="667"/>
                  </a:lnTo>
                  <a:lnTo>
                    <a:pt x="272" y="673"/>
                  </a:lnTo>
                  <a:lnTo>
                    <a:pt x="256" y="677"/>
                  </a:lnTo>
                  <a:lnTo>
                    <a:pt x="240" y="682"/>
                  </a:lnTo>
                  <a:lnTo>
                    <a:pt x="223" y="684"/>
                  </a:lnTo>
                  <a:lnTo>
                    <a:pt x="207" y="686"/>
                  </a:lnTo>
                  <a:lnTo>
                    <a:pt x="190" y="686"/>
                  </a:lnTo>
                  <a:lnTo>
                    <a:pt x="190" y="686"/>
                  </a:lnTo>
                  <a:lnTo>
                    <a:pt x="169" y="685"/>
                  </a:lnTo>
                  <a:lnTo>
                    <a:pt x="150" y="683"/>
                  </a:lnTo>
                  <a:lnTo>
                    <a:pt x="130" y="677"/>
                  </a:lnTo>
                  <a:lnTo>
                    <a:pt x="112" y="672"/>
                  </a:lnTo>
                  <a:lnTo>
                    <a:pt x="95" y="663"/>
                  </a:lnTo>
                  <a:lnTo>
                    <a:pt x="79" y="652"/>
                  </a:lnTo>
                  <a:lnTo>
                    <a:pt x="66" y="640"/>
                  </a:lnTo>
                  <a:lnTo>
                    <a:pt x="52" y="626"/>
                  </a:lnTo>
                  <a:lnTo>
                    <a:pt x="41" y="610"/>
                  </a:lnTo>
                  <a:lnTo>
                    <a:pt x="31" y="592"/>
                  </a:lnTo>
                  <a:lnTo>
                    <a:pt x="22" y="573"/>
                  </a:lnTo>
                  <a:lnTo>
                    <a:pt x="14" y="552"/>
                  </a:lnTo>
                  <a:lnTo>
                    <a:pt x="8" y="530"/>
                  </a:lnTo>
                  <a:lnTo>
                    <a:pt x="3" y="505"/>
                  </a:lnTo>
                  <a:lnTo>
                    <a:pt x="1" y="479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0" y="428"/>
                  </a:lnTo>
                  <a:lnTo>
                    <a:pt x="2" y="404"/>
                  </a:lnTo>
                  <a:lnTo>
                    <a:pt x="5" y="381"/>
                  </a:lnTo>
                  <a:lnTo>
                    <a:pt x="8" y="360"/>
                  </a:lnTo>
                  <a:lnTo>
                    <a:pt x="13" y="337"/>
                  </a:lnTo>
                  <a:lnTo>
                    <a:pt x="17" y="315"/>
                  </a:lnTo>
                  <a:lnTo>
                    <a:pt x="23" y="295"/>
                  </a:lnTo>
                  <a:lnTo>
                    <a:pt x="30" y="274"/>
                  </a:lnTo>
                  <a:lnTo>
                    <a:pt x="37" y="254"/>
                  </a:lnTo>
                  <a:lnTo>
                    <a:pt x="45" y="235"/>
                  </a:lnTo>
                  <a:lnTo>
                    <a:pt x="54" y="215"/>
                  </a:lnTo>
                  <a:lnTo>
                    <a:pt x="65" y="197"/>
                  </a:lnTo>
                  <a:lnTo>
                    <a:pt x="75" y="180"/>
                  </a:lnTo>
                  <a:lnTo>
                    <a:pt x="86" y="163"/>
                  </a:lnTo>
                  <a:lnTo>
                    <a:pt x="98" y="146"/>
                  </a:lnTo>
                  <a:lnTo>
                    <a:pt x="110" y="131"/>
                  </a:lnTo>
                  <a:lnTo>
                    <a:pt x="122" y="117"/>
                  </a:lnTo>
                  <a:lnTo>
                    <a:pt x="135" y="102"/>
                  </a:lnTo>
                  <a:lnTo>
                    <a:pt x="150" y="88"/>
                  </a:lnTo>
                  <a:lnTo>
                    <a:pt x="163" y="76"/>
                  </a:lnTo>
                  <a:lnTo>
                    <a:pt x="178" y="64"/>
                  </a:lnTo>
                  <a:lnTo>
                    <a:pt x="193" y="54"/>
                  </a:lnTo>
                  <a:lnTo>
                    <a:pt x="207" y="44"/>
                  </a:lnTo>
                  <a:lnTo>
                    <a:pt x="223" y="35"/>
                  </a:lnTo>
                  <a:lnTo>
                    <a:pt x="239" y="27"/>
                  </a:lnTo>
                  <a:lnTo>
                    <a:pt x="255" y="20"/>
                  </a:lnTo>
                  <a:lnTo>
                    <a:pt x="271" y="14"/>
                  </a:lnTo>
                  <a:lnTo>
                    <a:pt x="288" y="9"/>
                  </a:lnTo>
                  <a:lnTo>
                    <a:pt x="305" y="5"/>
                  </a:lnTo>
                  <a:lnTo>
                    <a:pt x="321" y="2"/>
                  </a:lnTo>
                  <a:lnTo>
                    <a:pt x="338" y="1"/>
                  </a:lnTo>
                  <a:lnTo>
                    <a:pt x="355" y="0"/>
                  </a:lnTo>
                  <a:lnTo>
                    <a:pt x="355" y="0"/>
                  </a:lnTo>
                  <a:close/>
                  <a:moveTo>
                    <a:pt x="448" y="496"/>
                  </a:moveTo>
                  <a:lnTo>
                    <a:pt x="516" y="168"/>
                  </a:lnTo>
                  <a:lnTo>
                    <a:pt x="516" y="168"/>
                  </a:lnTo>
                  <a:lnTo>
                    <a:pt x="507" y="152"/>
                  </a:lnTo>
                  <a:lnTo>
                    <a:pt x="497" y="138"/>
                  </a:lnTo>
                  <a:lnTo>
                    <a:pt x="488" y="126"/>
                  </a:lnTo>
                  <a:lnTo>
                    <a:pt x="478" y="113"/>
                  </a:lnTo>
                  <a:lnTo>
                    <a:pt x="469" y="103"/>
                  </a:lnTo>
                  <a:lnTo>
                    <a:pt x="459" y="93"/>
                  </a:lnTo>
                  <a:lnTo>
                    <a:pt x="450" y="84"/>
                  </a:lnTo>
                  <a:lnTo>
                    <a:pt x="440" y="77"/>
                  </a:lnTo>
                  <a:lnTo>
                    <a:pt x="429" y="70"/>
                  </a:lnTo>
                  <a:lnTo>
                    <a:pt x="419" y="64"/>
                  </a:lnTo>
                  <a:lnTo>
                    <a:pt x="409" y="60"/>
                  </a:lnTo>
                  <a:lnTo>
                    <a:pt x="398" y="55"/>
                  </a:lnTo>
                  <a:lnTo>
                    <a:pt x="388" y="53"/>
                  </a:lnTo>
                  <a:lnTo>
                    <a:pt x="376" y="51"/>
                  </a:lnTo>
                  <a:lnTo>
                    <a:pt x="365" y="50"/>
                  </a:lnTo>
                  <a:lnTo>
                    <a:pt x="354" y="49"/>
                  </a:lnTo>
                  <a:lnTo>
                    <a:pt x="354" y="49"/>
                  </a:lnTo>
                  <a:lnTo>
                    <a:pt x="339" y="50"/>
                  </a:lnTo>
                  <a:lnTo>
                    <a:pt x="324" y="51"/>
                  </a:lnTo>
                  <a:lnTo>
                    <a:pt x="311" y="54"/>
                  </a:lnTo>
                  <a:lnTo>
                    <a:pt x="296" y="58"/>
                  </a:lnTo>
                  <a:lnTo>
                    <a:pt x="282" y="62"/>
                  </a:lnTo>
                  <a:lnTo>
                    <a:pt x="269" y="68"/>
                  </a:lnTo>
                  <a:lnTo>
                    <a:pt x="255" y="75"/>
                  </a:lnTo>
                  <a:lnTo>
                    <a:pt x="241" y="83"/>
                  </a:lnTo>
                  <a:lnTo>
                    <a:pt x="229" y="91"/>
                  </a:lnTo>
                  <a:lnTo>
                    <a:pt x="216" y="101"/>
                  </a:lnTo>
                  <a:lnTo>
                    <a:pt x="204" y="110"/>
                  </a:lnTo>
                  <a:lnTo>
                    <a:pt x="192" y="121"/>
                  </a:lnTo>
                  <a:lnTo>
                    <a:pt x="180" y="133"/>
                  </a:lnTo>
                  <a:lnTo>
                    <a:pt x="169" y="145"/>
                  </a:lnTo>
                  <a:lnTo>
                    <a:pt x="158" y="157"/>
                  </a:lnTo>
                  <a:lnTo>
                    <a:pt x="147" y="171"/>
                  </a:lnTo>
                  <a:lnTo>
                    <a:pt x="137" y="185"/>
                  </a:lnTo>
                  <a:lnTo>
                    <a:pt x="128" y="199"/>
                  </a:lnTo>
                  <a:lnTo>
                    <a:pt x="119" y="214"/>
                  </a:lnTo>
                  <a:lnTo>
                    <a:pt x="110" y="230"/>
                  </a:lnTo>
                  <a:lnTo>
                    <a:pt x="102" y="246"/>
                  </a:lnTo>
                  <a:lnTo>
                    <a:pt x="94" y="262"/>
                  </a:lnTo>
                  <a:lnTo>
                    <a:pt x="87" y="279"/>
                  </a:lnTo>
                  <a:lnTo>
                    <a:pt x="82" y="296"/>
                  </a:lnTo>
                  <a:lnTo>
                    <a:pt x="76" y="313"/>
                  </a:lnTo>
                  <a:lnTo>
                    <a:pt x="71" y="331"/>
                  </a:lnTo>
                  <a:lnTo>
                    <a:pt x="67" y="349"/>
                  </a:lnTo>
                  <a:lnTo>
                    <a:pt x="64" y="366"/>
                  </a:lnTo>
                  <a:lnTo>
                    <a:pt x="61" y="384"/>
                  </a:lnTo>
                  <a:lnTo>
                    <a:pt x="59" y="404"/>
                  </a:lnTo>
                  <a:lnTo>
                    <a:pt x="58" y="422"/>
                  </a:lnTo>
                  <a:lnTo>
                    <a:pt x="57" y="440"/>
                  </a:lnTo>
                  <a:lnTo>
                    <a:pt x="57" y="440"/>
                  </a:lnTo>
                  <a:lnTo>
                    <a:pt x="58" y="464"/>
                  </a:lnTo>
                  <a:lnTo>
                    <a:pt x="60" y="487"/>
                  </a:lnTo>
                  <a:lnTo>
                    <a:pt x="62" y="507"/>
                  </a:lnTo>
                  <a:lnTo>
                    <a:pt x="67" y="526"/>
                  </a:lnTo>
                  <a:lnTo>
                    <a:pt x="73" y="545"/>
                  </a:lnTo>
                  <a:lnTo>
                    <a:pt x="79" y="560"/>
                  </a:lnTo>
                  <a:lnTo>
                    <a:pt x="87" y="575"/>
                  </a:lnTo>
                  <a:lnTo>
                    <a:pt x="96" y="589"/>
                  </a:lnTo>
                  <a:lnTo>
                    <a:pt x="107" y="600"/>
                  </a:lnTo>
                  <a:lnTo>
                    <a:pt x="117" y="609"/>
                  </a:lnTo>
                  <a:lnTo>
                    <a:pt x="129" y="618"/>
                  </a:lnTo>
                  <a:lnTo>
                    <a:pt x="142" y="625"/>
                  </a:lnTo>
                  <a:lnTo>
                    <a:pt x="155" y="631"/>
                  </a:lnTo>
                  <a:lnTo>
                    <a:pt x="170" y="634"/>
                  </a:lnTo>
                  <a:lnTo>
                    <a:pt x="186" y="636"/>
                  </a:lnTo>
                  <a:lnTo>
                    <a:pt x="203" y="638"/>
                  </a:lnTo>
                  <a:lnTo>
                    <a:pt x="203" y="638"/>
                  </a:lnTo>
                  <a:lnTo>
                    <a:pt x="219" y="636"/>
                  </a:lnTo>
                  <a:lnTo>
                    <a:pt x="235" y="635"/>
                  </a:lnTo>
                  <a:lnTo>
                    <a:pt x="249" y="632"/>
                  </a:lnTo>
                  <a:lnTo>
                    <a:pt x="265" y="627"/>
                  </a:lnTo>
                  <a:lnTo>
                    <a:pt x="281" y="623"/>
                  </a:lnTo>
                  <a:lnTo>
                    <a:pt x="297" y="616"/>
                  </a:lnTo>
                  <a:lnTo>
                    <a:pt x="312" y="609"/>
                  </a:lnTo>
                  <a:lnTo>
                    <a:pt x="328" y="600"/>
                  </a:lnTo>
                  <a:lnTo>
                    <a:pt x="343" y="591"/>
                  </a:lnTo>
                  <a:lnTo>
                    <a:pt x="358" y="580"/>
                  </a:lnTo>
                  <a:lnTo>
                    <a:pt x="373" y="568"/>
                  </a:lnTo>
                  <a:lnTo>
                    <a:pt x="389" y="556"/>
                  </a:lnTo>
                  <a:lnTo>
                    <a:pt x="403" y="542"/>
                  </a:lnTo>
                  <a:lnTo>
                    <a:pt x="418" y="527"/>
                  </a:lnTo>
                  <a:lnTo>
                    <a:pt x="433" y="513"/>
                  </a:lnTo>
                  <a:lnTo>
                    <a:pt x="448" y="496"/>
                  </a:lnTo>
                  <a:lnTo>
                    <a:pt x="448" y="4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0"/>
            <p:cNvSpPr>
              <a:spLocks/>
            </p:cNvSpPr>
            <p:nvPr userDrawn="1"/>
          </p:nvSpPr>
          <p:spPr bwMode="auto">
            <a:xfrm>
              <a:off x="2086584" y="6018229"/>
              <a:ext cx="82145" cy="204293"/>
            </a:xfrm>
            <a:custGeom>
              <a:avLst/>
              <a:gdLst>
                <a:gd name="T0" fmla="*/ 0 w 344"/>
                <a:gd name="T1" fmla="*/ 237 h 857"/>
                <a:gd name="T2" fmla="*/ 113 w 344"/>
                <a:gd name="T3" fmla="*/ 188 h 857"/>
                <a:gd name="T4" fmla="*/ 206 w 344"/>
                <a:gd name="T5" fmla="*/ 0 h 857"/>
                <a:gd name="T6" fmla="*/ 344 w 344"/>
                <a:gd name="T7" fmla="*/ 188 h 857"/>
                <a:gd name="T8" fmla="*/ 157 w 344"/>
                <a:gd name="T9" fmla="*/ 237 h 857"/>
                <a:gd name="T10" fmla="*/ 69 w 344"/>
                <a:gd name="T11" fmla="*/ 666 h 857"/>
                <a:gd name="T12" fmla="*/ 63 w 344"/>
                <a:gd name="T13" fmla="*/ 703 h 857"/>
                <a:gd name="T14" fmla="*/ 63 w 344"/>
                <a:gd name="T15" fmla="*/ 717 h 857"/>
                <a:gd name="T16" fmla="*/ 66 w 344"/>
                <a:gd name="T17" fmla="*/ 747 h 857"/>
                <a:gd name="T18" fmla="*/ 70 w 344"/>
                <a:gd name="T19" fmla="*/ 764 h 857"/>
                <a:gd name="T20" fmla="*/ 78 w 344"/>
                <a:gd name="T21" fmla="*/ 779 h 857"/>
                <a:gd name="T22" fmla="*/ 88 w 344"/>
                <a:gd name="T23" fmla="*/ 790 h 857"/>
                <a:gd name="T24" fmla="*/ 103 w 344"/>
                <a:gd name="T25" fmla="*/ 800 h 857"/>
                <a:gd name="T26" fmla="*/ 121 w 344"/>
                <a:gd name="T27" fmla="*/ 805 h 857"/>
                <a:gd name="T28" fmla="*/ 143 w 344"/>
                <a:gd name="T29" fmla="*/ 809 h 857"/>
                <a:gd name="T30" fmla="*/ 156 w 344"/>
                <a:gd name="T31" fmla="*/ 809 h 857"/>
                <a:gd name="T32" fmla="*/ 178 w 344"/>
                <a:gd name="T33" fmla="*/ 806 h 857"/>
                <a:gd name="T34" fmla="*/ 198 w 344"/>
                <a:gd name="T35" fmla="*/ 801 h 857"/>
                <a:gd name="T36" fmla="*/ 234 w 344"/>
                <a:gd name="T37" fmla="*/ 785 h 857"/>
                <a:gd name="T38" fmla="*/ 249 w 344"/>
                <a:gd name="T39" fmla="*/ 828 h 857"/>
                <a:gd name="T40" fmla="*/ 216 w 344"/>
                <a:gd name="T41" fmla="*/ 843 h 857"/>
                <a:gd name="T42" fmla="*/ 189 w 344"/>
                <a:gd name="T43" fmla="*/ 852 h 857"/>
                <a:gd name="T44" fmla="*/ 161 w 344"/>
                <a:gd name="T45" fmla="*/ 856 h 857"/>
                <a:gd name="T46" fmla="*/ 145 w 344"/>
                <a:gd name="T47" fmla="*/ 857 h 857"/>
                <a:gd name="T48" fmla="*/ 110 w 344"/>
                <a:gd name="T49" fmla="*/ 855 h 857"/>
                <a:gd name="T50" fmla="*/ 80 w 344"/>
                <a:gd name="T51" fmla="*/ 847 h 857"/>
                <a:gd name="T52" fmla="*/ 57 w 344"/>
                <a:gd name="T53" fmla="*/ 835 h 857"/>
                <a:gd name="T54" fmla="*/ 38 w 344"/>
                <a:gd name="T55" fmla="*/ 819 h 857"/>
                <a:gd name="T56" fmla="*/ 24 w 344"/>
                <a:gd name="T57" fmla="*/ 800 h 857"/>
                <a:gd name="T58" fmla="*/ 15 w 344"/>
                <a:gd name="T59" fmla="*/ 778 h 857"/>
                <a:gd name="T60" fmla="*/ 9 w 344"/>
                <a:gd name="T61" fmla="*/ 754 h 857"/>
                <a:gd name="T62" fmla="*/ 8 w 344"/>
                <a:gd name="T63" fmla="*/ 728 h 857"/>
                <a:gd name="T64" fmla="*/ 8 w 344"/>
                <a:gd name="T65" fmla="*/ 711 h 857"/>
                <a:gd name="T66" fmla="*/ 14 w 344"/>
                <a:gd name="T67" fmla="*/ 662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4" h="857">
                  <a:moveTo>
                    <a:pt x="102" y="237"/>
                  </a:moveTo>
                  <a:lnTo>
                    <a:pt x="0" y="237"/>
                  </a:lnTo>
                  <a:lnTo>
                    <a:pt x="8" y="192"/>
                  </a:lnTo>
                  <a:lnTo>
                    <a:pt x="113" y="188"/>
                  </a:lnTo>
                  <a:lnTo>
                    <a:pt x="159" y="0"/>
                  </a:lnTo>
                  <a:lnTo>
                    <a:pt x="206" y="0"/>
                  </a:lnTo>
                  <a:lnTo>
                    <a:pt x="168" y="188"/>
                  </a:lnTo>
                  <a:lnTo>
                    <a:pt x="344" y="188"/>
                  </a:lnTo>
                  <a:lnTo>
                    <a:pt x="334" y="237"/>
                  </a:lnTo>
                  <a:lnTo>
                    <a:pt x="157" y="237"/>
                  </a:lnTo>
                  <a:lnTo>
                    <a:pt x="69" y="666"/>
                  </a:lnTo>
                  <a:lnTo>
                    <a:pt x="69" y="666"/>
                  </a:lnTo>
                  <a:lnTo>
                    <a:pt x="64" y="691"/>
                  </a:lnTo>
                  <a:lnTo>
                    <a:pt x="63" y="703"/>
                  </a:lnTo>
                  <a:lnTo>
                    <a:pt x="63" y="717"/>
                  </a:lnTo>
                  <a:lnTo>
                    <a:pt x="63" y="717"/>
                  </a:lnTo>
                  <a:lnTo>
                    <a:pt x="64" y="738"/>
                  </a:lnTo>
                  <a:lnTo>
                    <a:pt x="66" y="747"/>
                  </a:lnTo>
                  <a:lnTo>
                    <a:pt x="68" y="756"/>
                  </a:lnTo>
                  <a:lnTo>
                    <a:pt x="70" y="764"/>
                  </a:lnTo>
                  <a:lnTo>
                    <a:pt x="74" y="772"/>
                  </a:lnTo>
                  <a:lnTo>
                    <a:pt x="78" y="779"/>
                  </a:lnTo>
                  <a:lnTo>
                    <a:pt x="83" y="785"/>
                  </a:lnTo>
                  <a:lnTo>
                    <a:pt x="88" y="790"/>
                  </a:lnTo>
                  <a:lnTo>
                    <a:pt x="95" y="795"/>
                  </a:lnTo>
                  <a:lnTo>
                    <a:pt x="103" y="800"/>
                  </a:lnTo>
                  <a:lnTo>
                    <a:pt x="111" y="803"/>
                  </a:lnTo>
                  <a:lnTo>
                    <a:pt x="121" y="805"/>
                  </a:lnTo>
                  <a:lnTo>
                    <a:pt x="131" y="807"/>
                  </a:lnTo>
                  <a:lnTo>
                    <a:pt x="143" y="809"/>
                  </a:lnTo>
                  <a:lnTo>
                    <a:pt x="156" y="809"/>
                  </a:lnTo>
                  <a:lnTo>
                    <a:pt x="156" y="809"/>
                  </a:lnTo>
                  <a:lnTo>
                    <a:pt x="168" y="807"/>
                  </a:lnTo>
                  <a:lnTo>
                    <a:pt x="178" y="806"/>
                  </a:lnTo>
                  <a:lnTo>
                    <a:pt x="189" y="804"/>
                  </a:lnTo>
                  <a:lnTo>
                    <a:pt x="198" y="801"/>
                  </a:lnTo>
                  <a:lnTo>
                    <a:pt x="217" y="794"/>
                  </a:lnTo>
                  <a:lnTo>
                    <a:pt x="234" y="785"/>
                  </a:lnTo>
                  <a:lnTo>
                    <a:pt x="249" y="828"/>
                  </a:lnTo>
                  <a:lnTo>
                    <a:pt x="249" y="828"/>
                  </a:lnTo>
                  <a:lnTo>
                    <a:pt x="228" y="838"/>
                  </a:lnTo>
                  <a:lnTo>
                    <a:pt x="216" y="843"/>
                  </a:lnTo>
                  <a:lnTo>
                    <a:pt x="204" y="847"/>
                  </a:lnTo>
                  <a:lnTo>
                    <a:pt x="189" y="852"/>
                  </a:lnTo>
                  <a:lnTo>
                    <a:pt x="176" y="855"/>
                  </a:lnTo>
                  <a:lnTo>
                    <a:pt x="161" y="856"/>
                  </a:lnTo>
                  <a:lnTo>
                    <a:pt x="145" y="857"/>
                  </a:lnTo>
                  <a:lnTo>
                    <a:pt x="145" y="857"/>
                  </a:lnTo>
                  <a:lnTo>
                    <a:pt x="127" y="856"/>
                  </a:lnTo>
                  <a:lnTo>
                    <a:pt x="110" y="855"/>
                  </a:lnTo>
                  <a:lnTo>
                    <a:pt x="94" y="852"/>
                  </a:lnTo>
                  <a:lnTo>
                    <a:pt x="80" y="847"/>
                  </a:lnTo>
                  <a:lnTo>
                    <a:pt x="68" y="842"/>
                  </a:lnTo>
                  <a:lnTo>
                    <a:pt x="57" y="835"/>
                  </a:lnTo>
                  <a:lnTo>
                    <a:pt x="46" y="827"/>
                  </a:lnTo>
                  <a:lnTo>
                    <a:pt x="38" y="819"/>
                  </a:lnTo>
                  <a:lnTo>
                    <a:pt x="31" y="810"/>
                  </a:lnTo>
                  <a:lnTo>
                    <a:pt x="24" y="800"/>
                  </a:lnTo>
                  <a:lnTo>
                    <a:pt x="19" y="789"/>
                  </a:lnTo>
                  <a:lnTo>
                    <a:pt x="15" y="778"/>
                  </a:lnTo>
                  <a:lnTo>
                    <a:pt x="11" y="765"/>
                  </a:lnTo>
                  <a:lnTo>
                    <a:pt x="9" y="754"/>
                  </a:lnTo>
                  <a:lnTo>
                    <a:pt x="8" y="740"/>
                  </a:lnTo>
                  <a:lnTo>
                    <a:pt x="8" y="728"/>
                  </a:lnTo>
                  <a:lnTo>
                    <a:pt x="8" y="728"/>
                  </a:lnTo>
                  <a:lnTo>
                    <a:pt x="8" y="711"/>
                  </a:lnTo>
                  <a:lnTo>
                    <a:pt x="9" y="695"/>
                  </a:lnTo>
                  <a:lnTo>
                    <a:pt x="14" y="662"/>
                  </a:lnTo>
                  <a:lnTo>
                    <a:pt x="102" y="2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51"/>
            <p:cNvSpPr>
              <a:spLocks noEditPoints="1"/>
            </p:cNvSpPr>
            <p:nvPr userDrawn="1"/>
          </p:nvSpPr>
          <p:spPr bwMode="auto">
            <a:xfrm>
              <a:off x="2168016" y="5999658"/>
              <a:ext cx="60002" cy="219293"/>
            </a:xfrm>
            <a:custGeom>
              <a:avLst/>
              <a:gdLst>
                <a:gd name="T0" fmla="*/ 132 w 252"/>
                <a:gd name="T1" fmla="*/ 265 h 919"/>
                <a:gd name="T2" fmla="*/ 188 w 252"/>
                <a:gd name="T3" fmla="*/ 265 h 919"/>
                <a:gd name="T4" fmla="*/ 57 w 252"/>
                <a:gd name="T5" fmla="*/ 919 h 919"/>
                <a:gd name="T6" fmla="*/ 0 w 252"/>
                <a:gd name="T7" fmla="*/ 919 h 919"/>
                <a:gd name="T8" fmla="*/ 132 w 252"/>
                <a:gd name="T9" fmla="*/ 265 h 919"/>
                <a:gd name="T10" fmla="*/ 150 w 252"/>
                <a:gd name="T11" fmla="*/ 62 h 919"/>
                <a:gd name="T12" fmla="*/ 150 w 252"/>
                <a:gd name="T13" fmla="*/ 62 h 919"/>
                <a:gd name="T14" fmla="*/ 151 w 252"/>
                <a:gd name="T15" fmla="*/ 49 h 919"/>
                <a:gd name="T16" fmla="*/ 154 w 252"/>
                <a:gd name="T17" fmla="*/ 37 h 919"/>
                <a:gd name="T18" fmla="*/ 160 w 252"/>
                <a:gd name="T19" fmla="*/ 26 h 919"/>
                <a:gd name="T20" fmla="*/ 167 w 252"/>
                <a:gd name="T21" fmla="*/ 17 h 919"/>
                <a:gd name="T22" fmla="*/ 176 w 252"/>
                <a:gd name="T23" fmla="*/ 11 h 919"/>
                <a:gd name="T24" fmla="*/ 185 w 252"/>
                <a:gd name="T25" fmla="*/ 5 h 919"/>
                <a:gd name="T26" fmla="*/ 196 w 252"/>
                <a:gd name="T27" fmla="*/ 1 h 919"/>
                <a:gd name="T28" fmla="*/ 206 w 252"/>
                <a:gd name="T29" fmla="*/ 0 h 919"/>
                <a:gd name="T30" fmla="*/ 206 w 252"/>
                <a:gd name="T31" fmla="*/ 0 h 919"/>
                <a:gd name="T32" fmla="*/ 215 w 252"/>
                <a:gd name="T33" fmla="*/ 1 h 919"/>
                <a:gd name="T34" fmla="*/ 225 w 252"/>
                <a:gd name="T35" fmla="*/ 4 h 919"/>
                <a:gd name="T36" fmla="*/ 231 w 252"/>
                <a:gd name="T37" fmla="*/ 7 h 919"/>
                <a:gd name="T38" fmla="*/ 238 w 252"/>
                <a:gd name="T39" fmla="*/ 13 h 919"/>
                <a:gd name="T40" fmla="*/ 244 w 252"/>
                <a:gd name="T41" fmla="*/ 20 h 919"/>
                <a:gd name="T42" fmla="*/ 248 w 252"/>
                <a:gd name="T43" fmla="*/ 28 h 919"/>
                <a:gd name="T44" fmla="*/ 251 w 252"/>
                <a:gd name="T45" fmla="*/ 37 h 919"/>
                <a:gd name="T46" fmla="*/ 252 w 252"/>
                <a:gd name="T47" fmla="*/ 47 h 919"/>
                <a:gd name="T48" fmla="*/ 252 w 252"/>
                <a:gd name="T49" fmla="*/ 47 h 919"/>
                <a:gd name="T50" fmla="*/ 251 w 252"/>
                <a:gd name="T51" fmla="*/ 59 h 919"/>
                <a:gd name="T52" fmla="*/ 247 w 252"/>
                <a:gd name="T53" fmla="*/ 71 h 919"/>
                <a:gd name="T54" fmla="*/ 242 w 252"/>
                <a:gd name="T55" fmla="*/ 81 h 919"/>
                <a:gd name="T56" fmla="*/ 235 w 252"/>
                <a:gd name="T57" fmla="*/ 89 h 919"/>
                <a:gd name="T58" fmla="*/ 226 w 252"/>
                <a:gd name="T59" fmla="*/ 97 h 919"/>
                <a:gd name="T60" fmla="*/ 217 w 252"/>
                <a:gd name="T61" fmla="*/ 101 h 919"/>
                <a:gd name="T62" fmla="*/ 205 w 252"/>
                <a:gd name="T63" fmla="*/ 105 h 919"/>
                <a:gd name="T64" fmla="*/ 195 w 252"/>
                <a:gd name="T65" fmla="*/ 106 h 919"/>
                <a:gd name="T66" fmla="*/ 195 w 252"/>
                <a:gd name="T67" fmla="*/ 106 h 919"/>
                <a:gd name="T68" fmla="*/ 186 w 252"/>
                <a:gd name="T69" fmla="*/ 106 h 919"/>
                <a:gd name="T70" fmla="*/ 177 w 252"/>
                <a:gd name="T71" fmla="*/ 102 h 919"/>
                <a:gd name="T72" fmla="*/ 170 w 252"/>
                <a:gd name="T73" fmla="*/ 99 h 919"/>
                <a:gd name="T74" fmla="*/ 163 w 252"/>
                <a:gd name="T75" fmla="*/ 93 h 919"/>
                <a:gd name="T76" fmla="*/ 158 w 252"/>
                <a:gd name="T77" fmla="*/ 87 h 919"/>
                <a:gd name="T78" fmla="*/ 153 w 252"/>
                <a:gd name="T79" fmla="*/ 80 h 919"/>
                <a:gd name="T80" fmla="*/ 151 w 252"/>
                <a:gd name="T81" fmla="*/ 71 h 919"/>
                <a:gd name="T82" fmla="*/ 150 w 252"/>
                <a:gd name="T83" fmla="*/ 62 h 919"/>
                <a:gd name="T84" fmla="*/ 150 w 252"/>
                <a:gd name="T85" fmla="*/ 62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2" h="919">
                  <a:moveTo>
                    <a:pt x="132" y="265"/>
                  </a:moveTo>
                  <a:lnTo>
                    <a:pt x="188" y="265"/>
                  </a:lnTo>
                  <a:lnTo>
                    <a:pt x="57" y="919"/>
                  </a:lnTo>
                  <a:lnTo>
                    <a:pt x="0" y="919"/>
                  </a:lnTo>
                  <a:lnTo>
                    <a:pt x="132" y="265"/>
                  </a:lnTo>
                  <a:close/>
                  <a:moveTo>
                    <a:pt x="150" y="62"/>
                  </a:moveTo>
                  <a:lnTo>
                    <a:pt x="150" y="62"/>
                  </a:lnTo>
                  <a:lnTo>
                    <a:pt x="151" y="49"/>
                  </a:lnTo>
                  <a:lnTo>
                    <a:pt x="154" y="37"/>
                  </a:lnTo>
                  <a:lnTo>
                    <a:pt x="160" y="26"/>
                  </a:lnTo>
                  <a:lnTo>
                    <a:pt x="167" y="17"/>
                  </a:lnTo>
                  <a:lnTo>
                    <a:pt x="176" y="11"/>
                  </a:lnTo>
                  <a:lnTo>
                    <a:pt x="185" y="5"/>
                  </a:lnTo>
                  <a:lnTo>
                    <a:pt x="196" y="1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15" y="1"/>
                  </a:lnTo>
                  <a:lnTo>
                    <a:pt x="225" y="4"/>
                  </a:lnTo>
                  <a:lnTo>
                    <a:pt x="231" y="7"/>
                  </a:lnTo>
                  <a:lnTo>
                    <a:pt x="238" y="13"/>
                  </a:lnTo>
                  <a:lnTo>
                    <a:pt x="244" y="20"/>
                  </a:lnTo>
                  <a:lnTo>
                    <a:pt x="248" y="28"/>
                  </a:lnTo>
                  <a:lnTo>
                    <a:pt x="251" y="37"/>
                  </a:lnTo>
                  <a:lnTo>
                    <a:pt x="252" y="47"/>
                  </a:lnTo>
                  <a:lnTo>
                    <a:pt x="252" y="47"/>
                  </a:lnTo>
                  <a:lnTo>
                    <a:pt x="251" y="59"/>
                  </a:lnTo>
                  <a:lnTo>
                    <a:pt x="247" y="71"/>
                  </a:lnTo>
                  <a:lnTo>
                    <a:pt x="242" y="81"/>
                  </a:lnTo>
                  <a:lnTo>
                    <a:pt x="235" y="89"/>
                  </a:lnTo>
                  <a:lnTo>
                    <a:pt x="226" y="97"/>
                  </a:lnTo>
                  <a:lnTo>
                    <a:pt x="217" y="101"/>
                  </a:lnTo>
                  <a:lnTo>
                    <a:pt x="205" y="105"/>
                  </a:lnTo>
                  <a:lnTo>
                    <a:pt x="195" y="106"/>
                  </a:lnTo>
                  <a:lnTo>
                    <a:pt x="195" y="106"/>
                  </a:lnTo>
                  <a:lnTo>
                    <a:pt x="186" y="106"/>
                  </a:lnTo>
                  <a:lnTo>
                    <a:pt x="177" y="102"/>
                  </a:lnTo>
                  <a:lnTo>
                    <a:pt x="170" y="99"/>
                  </a:lnTo>
                  <a:lnTo>
                    <a:pt x="163" y="93"/>
                  </a:lnTo>
                  <a:lnTo>
                    <a:pt x="158" y="87"/>
                  </a:lnTo>
                  <a:lnTo>
                    <a:pt x="153" y="80"/>
                  </a:lnTo>
                  <a:lnTo>
                    <a:pt x="151" y="71"/>
                  </a:lnTo>
                  <a:lnTo>
                    <a:pt x="150" y="62"/>
                  </a:lnTo>
                  <a:lnTo>
                    <a:pt x="150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52"/>
            <p:cNvSpPr>
              <a:spLocks noEditPoints="1"/>
            </p:cNvSpPr>
            <p:nvPr userDrawn="1"/>
          </p:nvSpPr>
          <p:spPr bwMode="auto">
            <a:xfrm>
              <a:off x="2230160" y="6058945"/>
              <a:ext cx="135005" cy="163577"/>
            </a:xfrm>
            <a:custGeom>
              <a:avLst/>
              <a:gdLst>
                <a:gd name="T0" fmla="*/ 2 w 566"/>
                <a:gd name="T1" fmla="*/ 382 h 686"/>
                <a:gd name="T2" fmla="*/ 17 w 566"/>
                <a:gd name="T3" fmla="*/ 297 h 686"/>
                <a:gd name="T4" fmla="*/ 44 w 566"/>
                <a:gd name="T5" fmla="*/ 220 h 686"/>
                <a:gd name="T6" fmla="*/ 84 w 566"/>
                <a:gd name="T7" fmla="*/ 152 h 686"/>
                <a:gd name="T8" fmla="*/ 131 w 566"/>
                <a:gd name="T9" fmla="*/ 95 h 686"/>
                <a:gd name="T10" fmla="*/ 187 w 566"/>
                <a:gd name="T11" fmla="*/ 50 h 686"/>
                <a:gd name="T12" fmla="*/ 247 w 566"/>
                <a:gd name="T13" fmla="*/ 19 h 686"/>
                <a:gd name="T14" fmla="*/ 311 w 566"/>
                <a:gd name="T15" fmla="*/ 2 h 686"/>
                <a:gd name="T16" fmla="*/ 369 w 566"/>
                <a:gd name="T17" fmla="*/ 1 h 686"/>
                <a:gd name="T18" fmla="*/ 455 w 566"/>
                <a:gd name="T19" fmla="*/ 27 h 686"/>
                <a:gd name="T20" fmla="*/ 519 w 566"/>
                <a:gd name="T21" fmla="*/ 85 h 686"/>
                <a:gd name="T22" fmla="*/ 557 w 566"/>
                <a:gd name="T23" fmla="*/ 173 h 686"/>
                <a:gd name="T24" fmla="*/ 566 w 566"/>
                <a:gd name="T25" fmla="*/ 258 h 686"/>
                <a:gd name="T26" fmla="*/ 558 w 566"/>
                <a:gd name="T27" fmla="*/ 347 h 686"/>
                <a:gd name="T28" fmla="*/ 537 w 566"/>
                <a:gd name="T29" fmla="*/ 429 h 686"/>
                <a:gd name="T30" fmla="*/ 504 w 566"/>
                <a:gd name="T31" fmla="*/ 501 h 686"/>
                <a:gd name="T32" fmla="*/ 460 w 566"/>
                <a:gd name="T33" fmla="*/ 564 h 686"/>
                <a:gd name="T34" fmla="*/ 408 w 566"/>
                <a:gd name="T35" fmla="*/ 615 h 686"/>
                <a:gd name="T36" fmla="*/ 350 w 566"/>
                <a:gd name="T37" fmla="*/ 653 h 686"/>
                <a:gd name="T38" fmla="*/ 286 w 566"/>
                <a:gd name="T39" fmla="*/ 678 h 686"/>
                <a:gd name="T40" fmla="*/ 221 w 566"/>
                <a:gd name="T41" fmla="*/ 686 h 686"/>
                <a:gd name="T42" fmla="*/ 150 w 566"/>
                <a:gd name="T43" fmla="*/ 676 h 686"/>
                <a:gd name="T44" fmla="*/ 76 w 566"/>
                <a:gd name="T45" fmla="*/ 634 h 686"/>
                <a:gd name="T46" fmla="*/ 25 w 566"/>
                <a:gd name="T47" fmla="*/ 560 h 686"/>
                <a:gd name="T48" fmla="*/ 1 w 566"/>
                <a:gd name="T49" fmla="*/ 457 h 686"/>
                <a:gd name="T50" fmla="*/ 56 w 566"/>
                <a:gd name="T51" fmla="*/ 420 h 686"/>
                <a:gd name="T52" fmla="*/ 68 w 566"/>
                <a:gd name="T53" fmla="*/ 514 h 686"/>
                <a:gd name="T54" fmla="*/ 101 w 566"/>
                <a:gd name="T55" fmla="*/ 582 h 686"/>
                <a:gd name="T56" fmla="*/ 154 w 566"/>
                <a:gd name="T57" fmla="*/ 623 h 686"/>
                <a:gd name="T58" fmla="*/ 226 w 566"/>
                <a:gd name="T59" fmla="*/ 638 h 686"/>
                <a:gd name="T60" fmla="*/ 265 w 566"/>
                <a:gd name="T61" fmla="*/ 633 h 686"/>
                <a:gd name="T62" fmla="*/ 317 w 566"/>
                <a:gd name="T63" fmla="*/ 615 h 686"/>
                <a:gd name="T64" fmla="*/ 366 w 566"/>
                <a:gd name="T65" fmla="*/ 583 h 686"/>
                <a:gd name="T66" fmla="*/ 410 w 566"/>
                <a:gd name="T67" fmla="*/ 540 h 686"/>
                <a:gd name="T68" fmla="*/ 448 w 566"/>
                <a:gd name="T69" fmla="*/ 487 h 686"/>
                <a:gd name="T70" fmla="*/ 478 w 566"/>
                <a:gd name="T71" fmla="*/ 425 h 686"/>
                <a:gd name="T72" fmla="*/ 499 w 566"/>
                <a:gd name="T73" fmla="*/ 357 h 686"/>
                <a:gd name="T74" fmla="*/ 508 w 566"/>
                <a:gd name="T75" fmla="*/ 285 h 686"/>
                <a:gd name="T76" fmla="*/ 506 w 566"/>
                <a:gd name="T77" fmla="*/ 215 h 686"/>
                <a:gd name="T78" fmla="*/ 484 w 566"/>
                <a:gd name="T79" fmla="*/ 135 h 686"/>
                <a:gd name="T80" fmla="*/ 441 w 566"/>
                <a:gd name="T81" fmla="*/ 80 h 686"/>
                <a:gd name="T82" fmla="*/ 378 w 566"/>
                <a:gd name="T83" fmla="*/ 53 h 686"/>
                <a:gd name="T84" fmla="*/ 327 w 566"/>
                <a:gd name="T85" fmla="*/ 50 h 686"/>
                <a:gd name="T86" fmla="*/ 275 w 566"/>
                <a:gd name="T87" fmla="*/ 61 h 686"/>
                <a:gd name="T88" fmla="*/ 224 w 566"/>
                <a:gd name="T89" fmla="*/ 86 h 686"/>
                <a:gd name="T90" fmla="*/ 178 w 566"/>
                <a:gd name="T91" fmla="*/ 123 h 686"/>
                <a:gd name="T92" fmla="*/ 136 w 566"/>
                <a:gd name="T93" fmla="*/ 172 h 686"/>
                <a:gd name="T94" fmla="*/ 101 w 566"/>
                <a:gd name="T95" fmla="*/ 229 h 686"/>
                <a:gd name="T96" fmla="*/ 76 w 566"/>
                <a:gd name="T97" fmla="*/ 294 h 686"/>
                <a:gd name="T98" fmla="*/ 60 w 566"/>
                <a:gd name="T99" fmla="*/ 364 h 686"/>
                <a:gd name="T100" fmla="*/ 56 w 566"/>
                <a:gd name="T101" fmla="*/ 42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66" h="686">
                  <a:moveTo>
                    <a:pt x="0" y="428"/>
                  </a:moveTo>
                  <a:lnTo>
                    <a:pt x="0" y="428"/>
                  </a:lnTo>
                  <a:lnTo>
                    <a:pt x="1" y="405"/>
                  </a:lnTo>
                  <a:lnTo>
                    <a:pt x="2" y="382"/>
                  </a:lnTo>
                  <a:lnTo>
                    <a:pt x="4" y="361"/>
                  </a:lnTo>
                  <a:lnTo>
                    <a:pt x="8" y="339"/>
                  </a:lnTo>
                  <a:lnTo>
                    <a:pt x="12" y="318"/>
                  </a:lnTo>
                  <a:lnTo>
                    <a:pt x="17" y="297"/>
                  </a:lnTo>
                  <a:lnTo>
                    <a:pt x="22" y="277"/>
                  </a:lnTo>
                  <a:lnTo>
                    <a:pt x="29" y="257"/>
                  </a:lnTo>
                  <a:lnTo>
                    <a:pt x="36" y="238"/>
                  </a:lnTo>
                  <a:lnTo>
                    <a:pt x="44" y="220"/>
                  </a:lnTo>
                  <a:lnTo>
                    <a:pt x="53" y="202"/>
                  </a:lnTo>
                  <a:lnTo>
                    <a:pt x="62" y="185"/>
                  </a:lnTo>
                  <a:lnTo>
                    <a:pt x="72" y="168"/>
                  </a:lnTo>
                  <a:lnTo>
                    <a:pt x="84" y="152"/>
                  </a:lnTo>
                  <a:lnTo>
                    <a:pt x="94" y="137"/>
                  </a:lnTo>
                  <a:lnTo>
                    <a:pt x="106" y="122"/>
                  </a:lnTo>
                  <a:lnTo>
                    <a:pt x="119" y="108"/>
                  </a:lnTo>
                  <a:lnTo>
                    <a:pt x="131" y="95"/>
                  </a:lnTo>
                  <a:lnTo>
                    <a:pt x="144" y="83"/>
                  </a:lnTo>
                  <a:lnTo>
                    <a:pt x="157" y="71"/>
                  </a:lnTo>
                  <a:lnTo>
                    <a:pt x="172" y="60"/>
                  </a:lnTo>
                  <a:lnTo>
                    <a:pt x="187" y="50"/>
                  </a:lnTo>
                  <a:lnTo>
                    <a:pt x="201" y="41"/>
                  </a:lnTo>
                  <a:lnTo>
                    <a:pt x="216" y="33"/>
                  </a:lnTo>
                  <a:lnTo>
                    <a:pt x="231" y="25"/>
                  </a:lnTo>
                  <a:lnTo>
                    <a:pt x="247" y="19"/>
                  </a:lnTo>
                  <a:lnTo>
                    <a:pt x="263" y="13"/>
                  </a:lnTo>
                  <a:lnTo>
                    <a:pt x="278" y="9"/>
                  </a:lnTo>
                  <a:lnTo>
                    <a:pt x="295" y="4"/>
                  </a:lnTo>
                  <a:lnTo>
                    <a:pt x="311" y="2"/>
                  </a:lnTo>
                  <a:lnTo>
                    <a:pt x="327" y="1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69" y="1"/>
                  </a:lnTo>
                  <a:lnTo>
                    <a:pt x="393" y="4"/>
                  </a:lnTo>
                  <a:lnTo>
                    <a:pt x="414" y="10"/>
                  </a:lnTo>
                  <a:lnTo>
                    <a:pt x="436" y="17"/>
                  </a:lnTo>
                  <a:lnTo>
                    <a:pt x="455" y="27"/>
                  </a:lnTo>
                  <a:lnTo>
                    <a:pt x="473" y="38"/>
                  </a:lnTo>
                  <a:lnTo>
                    <a:pt x="490" y="52"/>
                  </a:lnTo>
                  <a:lnTo>
                    <a:pt x="505" y="68"/>
                  </a:lnTo>
                  <a:lnTo>
                    <a:pt x="519" y="85"/>
                  </a:lnTo>
                  <a:lnTo>
                    <a:pt x="531" y="104"/>
                  </a:lnTo>
                  <a:lnTo>
                    <a:pt x="541" y="126"/>
                  </a:lnTo>
                  <a:lnTo>
                    <a:pt x="550" y="148"/>
                  </a:lnTo>
                  <a:lnTo>
                    <a:pt x="557" y="173"/>
                  </a:lnTo>
                  <a:lnTo>
                    <a:pt x="562" y="201"/>
                  </a:lnTo>
                  <a:lnTo>
                    <a:pt x="565" y="229"/>
                  </a:lnTo>
                  <a:lnTo>
                    <a:pt x="566" y="258"/>
                  </a:lnTo>
                  <a:lnTo>
                    <a:pt x="566" y="258"/>
                  </a:lnTo>
                  <a:lnTo>
                    <a:pt x="565" y="281"/>
                  </a:lnTo>
                  <a:lnTo>
                    <a:pt x="564" y="304"/>
                  </a:lnTo>
                  <a:lnTo>
                    <a:pt x="562" y="325"/>
                  </a:lnTo>
                  <a:lnTo>
                    <a:pt x="558" y="347"/>
                  </a:lnTo>
                  <a:lnTo>
                    <a:pt x="554" y="369"/>
                  </a:lnTo>
                  <a:lnTo>
                    <a:pt x="549" y="389"/>
                  </a:lnTo>
                  <a:lnTo>
                    <a:pt x="544" y="408"/>
                  </a:lnTo>
                  <a:lnTo>
                    <a:pt x="537" y="429"/>
                  </a:lnTo>
                  <a:lnTo>
                    <a:pt x="530" y="448"/>
                  </a:lnTo>
                  <a:lnTo>
                    <a:pt x="522" y="466"/>
                  </a:lnTo>
                  <a:lnTo>
                    <a:pt x="513" y="484"/>
                  </a:lnTo>
                  <a:lnTo>
                    <a:pt x="504" y="501"/>
                  </a:lnTo>
                  <a:lnTo>
                    <a:pt x="494" y="518"/>
                  </a:lnTo>
                  <a:lnTo>
                    <a:pt x="482" y="534"/>
                  </a:lnTo>
                  <a:lnTo>
                    <a:pt x="472" y="549"/>
                  </a:lnTo>
                  <a:lnTo>
                    <a:pt x="460" y="564"/>
                  </a:lnTo>
                  <a:lnTo>
                    <a:pt x="447" y="579"/>
                  </a:lnTo>
                  <a:lnTo>
                    <a:pt x="435" y="591"/>
                  </a:lnTo>
                  <a:lnTo>
                    <a:pt x="421" y="604"/>
                  </a:lnTo>
                  <a:lnTo>
                    <a:pt x="408" y="615"/>
                  </a:lnTo>
                  <a:lnTo>
                    <a:pt x="394" y="626"/>
                  </a:lnTo>
                  <a:lnTo>
                    <a:pt x="379" y="636"/>
                  </a:lnTo>
                  <a:lnTo>
                    <a:pt x="365" y="646"/>
                  </a:lnTo>
                  <a:lnTo>
                    <a:pt x="350" y="653"/>
                  </a:lnTo>
                  <a:lnTo>
                    <a:pt x="334" y="661"/>
                  </a:lnTo>
                  <a:lnTo>
                    <a:pt x="318" y="668"/>
                  </a:lnTo>
                  <a:lnTo>
                    <a:pt x="302" y="674"/>
                  </a:lnTo>
                  <a:lnTo>
                    <a:pt x="286" y="678"/>
                  </a:lnTo>
                  <a:lnTo>
                    <a:pt x="271" y="682"/>
                  </a:lnTo>
                  <a:lnTo>
                    <a:pt x="254" y="684"/>
                  </a:lnTo>
                  <a:lnTo>
                    <a:pt x="238" y="686"/>
                  </a:lnTo>
                  <a:lnTo>
                    <a:pt x="221" y="686"/>
                  </a:lnTo>
                  <a:lnTo>
                    <a:pt x="221" y="686"/>
                  </a:lnTo>
                  <a:lnTo>
                    <a:pt x="196" y="685"/>
                  </a:lnTo>
                  <a:lnTo>
                    <a:pt x="173" y="682"/>
                  </a:lnTo>
                  <a:lnTo>
                    <a:pt x="150" y="676"/>
                  </a:lnTo>
                  <a:lnTo>
                    <a:pt x="130" y="669"/>
                  </a:lnTo>
                  <a:lnTo>
                    <a:pt x="111" y="659"/>
                  </a:lnTo>
                  <a:lnTo>
                    <a:pt x="93" y="648"/>
                  </a:lnTo>
                  <a:lnTo>
                    <a:pt x="76" y="634"/>
                  </a:lnTo>
                  <a:lnTo>
                    <a:pt x="61" y="618"/>
                  </a:lnTo>
                  <a:lnTo>
                    <a:pt x="47" y="601"/>
                  </a:lnTo>
                  <a:lnTo>
                    <a:pt x="35" y="581"/>
                  </a:lnTo>
                  <a:lnTo>
                    <a:pt x="25" y="560"/>
                  </a:lnTo>
                  <a:lnTo>
                    <a:pt x="16" y="537"/>
                  </a:lnTo>
                  <a:lnTo>
                    <a:pt x="9" y="513"/>
                  </a:lnTo>
                  <a:lnTo>
                    <a:pt x="4" y="485"/>
                  </a:lnTo>
                  <a:lnTo>
                    <a:pt x="1" y="457"/>
                  </a:lnTo>
                  <a:lnTo>
                    <a:pt x="0" y="428"/>
                  </a:lnTo>
                  <a:lnTo>
                    <a:pt x="0" y="428"/>
                  </a:lnTo>
                  <a:close/>
                  <a:moveTo>
                    <a:pt x="56" y="420"/>
                  </a:moveTo>
                  <a:lnTo>
                    <a:pt x="56" y="420"/>
                  </a:lnTo>
                  <a:lnTo>
                    <a:pt x="56" y="446"/>
                  </a:lnTo>
                  <a:lnTo>
                    <a:pt x="59" y="470"/>
                  </a:lnTo>
                  <a:lnTo>
                    <a:pt x="62" y="492"/>
                  </a:lnTo>
                  <a:lnTo>
                    <a:pt x="68" y="514"/>
                  </a:lnTo>
                  <a:lnTo>
                    <a:pt x="73" y="533"/>
                  </a:lnTo>
                  <a:lnTo>
                    <a:pt x="81" y="550"/>
                  </a:lnTo>
                  <a:lnTo>
                    <a:pt x="90" y="567"/>
                  </a:lnTo>
                  <a:lnTo>
                    <a:pt x="101" y="582"/>
                  </a:lnTo>
                  <a:lnTo>
                    <a:pt x="112" y="594"/>
                  </a:lnTo>
                  <a:lnTo>
                    <a:pt x="124" y="606"/>
                  </a:lnTo>
                  <a:lnTo>
                    <a:pt x="138" y="615"/>
                  </a:lnTo>
                  <a:lnTo>
                    <a:pt x="154" y="623"/>
                  </a:lnTo>
                  <a:lnTo>
                    <a:pt x="170" y="630"/>
                  </a:lnTo>
                  <a:lnTo>
                    <a:pt x="188" y="634"/>
                  </a:lnTo>
                  <a:lnTo>
                    <a:pt x="206" y="636"/>
                  </a:lnTo>
                  <a:lnTo>
                    <a:pt x="226" y="638"/>
                  </a:lnTo>
                  <a:lnTo>
                    <a:pt x="226" y="638"/>
                  </a:lnTo>
                  <a:lnTo>
                    <a:pt x="239" y="636"/>
                  </a:lnTo>
                  <a:lnTo>
                    <a:pt x="252" y="635"/>
                  </a:lnTo>
                  <a:lnTo>
                    <a:pt x="265" y="633"/>
                  </a:lnTo>
                  <a:lnTo>
                    <a:pt x="278" y="630"/>
                  </a:lnTo>
                  <a:lnTo>
                    <a:pt x="291" y="625"/>
                  </a:lnTo>
                  <a:lnTo>
                    <a:pt x="305" y="621"/>
                  </a:lnTo>
                  <a:lnTo>
                    <a:pt x="317" y="615"/>
                  </a:lnTo>
                  <a:lnTo>
                    <a:pt x="329" y="608"/>
                  </a:lnTo>
                  <a:lnTo>
                    <a:pt x="342" y="600"/>
                  </a:lnTo>
                  <a:lnTo>
                    <a:pt x="353" y="592"/>
                  </a:lnTo>
                  <a:lnTo>
                    <a:pt x="366" y="583"/>
                  </a:lnTo>
                  <a:lnTo>
                    <a:pt x="377" y="573"/>
                  </a:lnTo>
                  <a:lnTo>
                    <a:pt x="388" y="563"/>
                  </a:lnTo>
                  <a:lnTo>
                    <a:pt x="400" y="551"/>
                  </a:lnTo>
                  <a:lnTo>
                    <a:pt x="410" y="540"/>
                  </a:lnTo>
                  <a:lnTo>
                    <a:pt x="420" y="527"/>
                  </a:lnTo>
                  <a:lnTo>
                    <a:pt x="429" y="514"/>
                  </a:lnTo>
                  <a:lnTo>
                    <a:pt x="439" y="500"/>
                  </a:lnTo>
                  <a:lnTo>
                    <a:pt x="448" y="487"/>
                  </a:lnTo>
                  <a:lnTo>
                    <a:pt x="456" y="472"/>
                  </a:lnTo>
                  <a:lnTo>
                    <a:pt x="464" y="457"/>
                  </a:lnTo>
                  <a:lnTo>
                    <a:pt x="471" y="441"/>
                  </a:lnTo>
                  <a:lnTo>
                    <a:pt x="478" y="425"/>
                  </a:lnTo>
                  <a:lnTo>
                    <a:pt x="485" y="408"/>
                  </a:lnTo>
                  <a:lnTo>
                    <a:pt x="490" y="392"/>
                  </a:lnTo>
                  <a:lnTo>
                    <a:pt x="495" y="374"/>
                  </a:lnTo>
                  <a:lnTo>
                    <a:pt x="499" y="357"/>
                  </a:lnTo>
                  <a:lnTo>
                    <a:pt x="503" y="339"/>
                  </a:lnTo>
                  <a:lnTo>
                    <a:pt x="505" y="321"/>
                  </a:lnTo>
                  <a:lnTo>
                    <a:pt x="507" y="303"/>
                  </a:lnTo>
                  <a:lnTo>
                    <a:pt x="508" y="285"/>
                  </a:lnTo>
                  <a:lnTo>
                    <a:pt x="508" y="265"/>
                  </a:lnTo>
                  <a:lnTo>
                    <a:pt x="508" y="265"/>
                  </a:lnTo>
                  <a:lnTo>
                    <a:pt x="508" y="240"/>
                  </a:lnTo>
                  <a:lnTo>
                    <a:pt x="506" y="215"/>
                  </a:lnTo>
                  <a:lnTo>
                    <a:pt x="503" y="193"/>
                  </a:lnTo>
                  <a:lnTo>
                    <a:pt x="497" y="172"/>
                  </a:lnTo>
                  <a:lnTo>
                    <a:pt x="491" y="153"/>
                  </a:lnTo>
                  <a:lnTo>
                    <a:pt x="484" y="135"/>
                  </a:lnTo>
                  <a:lnTo>
                    <a:pt x="475" y="119"/>
                  </a:lnTo>
                  <a:lnTo>
                    <a:pt x="464" y="104"/>
                  </a:lnTo>
                  <a:lnTo>
                    <a:pt x="453" y="92"/>
                  </a:lnTo>
                  <a:lnTo>
                    <a:pt x="441" y="80"/>
                  </a:lnTo>
                  <a:lnTo>
                    <a:pt x="427" y="71"/>
                  </a:lnTo>
                  <a:lnTo>
                    <a:pt x="412" y="63"/>
                  </a:lnTo>
                  <a:lnTo>
                    <a:pt x="395" y="56"/>
                  </a:lnTo>
                  <a:lnTo>
                    <a:pt x="378" y="53"/>
                  </a:lnTo>
                  <a:lnTo>
                    <a:pt x="360" y="50"/>
                  </a:lnTo>
                  <a:lnTo>
                    <a:pt x="340" y="49"/>
                  </a:lnTo>
                  <a:lnTo>
                    <a:pt x="340" y="49"/>
                  </a:lnTo>
                  <a:lnTo>
                    <a:pt x="327" y="50"/>
                  </a:lnTo>
                  <a:lnTo>
                    <a:pt x="314" y="51"/>
                  </a:lnTo>
                  <a:lnTo>
                    <a:pt x="301" y="53"/>
                  </a:lnTo>
                  <a:lnTo>
                    <a:pt x="288" y="56"/>
                  </a:lnTo>
                  <a:lnTo>
                    <a:pt x="275" y="61"/>
                  </a:lnTo>
                  <a:lnTo>
                    <a:pt x="262" y="66"/>
                  </a:lnTo>
                  <a:lnTo>
                    <a:pt x="249" y="72"/>
                  </a:lnTo>
                  <a:lnTo>
                    <a:pt x="237" y="79"/>
                  </a:lnTo>
                  <a:lnTo>
                    <a:pt x="224" y="86"/>
                  </a:lnTo>
                  <a:lnTo>
                    <a:pt x="213" y="95"/>
                  </a:lnTo>
                  <a:lnTo>
                    <a:pt x="200" y="104"/>
                  </a:lnTo>
                  <a:lnTo>
                    <a:pt x="189" y="113"/>
                  </a:lnTo>
                  <a:lnTo>
                    <a:pt x="178" y="123"/>
                  </a:lnTo>
                  <a:lnTo>
                    <a:pt x="166" y="135"/>
                  </a:lnTo>
                  <a:lnTo>
                    <a:pt x="156" y="147"/>
                  </a:lnTo>
                  <a:lnTo>
                    <a:pt x="146" y="159"/>
                  </a:lnTo>
                  <a:lnTo>
                    <a:pt x="136" y="172"/>
                  </a:lnTo>
                  <a:lnTo>
                    <a:pt x="127" y="186"/>
                  </a:lnTo>
                  <a:lnTo>
                    <a:pt x="118" y="199"/>
                  </a:lnTo>
                  <a:lnTo>
                    <a:pt x="109" y="214"/>
                  </a:lnTo>
                  <a:lnTo>
                    <a:pt x="101" y="229"/>
                  </a:lnTo>
                  <a:lnTo>
                    <a:pt x="94" y="245"/>
                  </a:lnTo>
                  <a:lnTo>
                    <a:pt x="87" y="261"/>
                  </a:lnTo>
                  <a:lnTo>
                    <a:pt x="80" y="277"/>
                  </a:lnTo>
                  <a:lnTo>
                    <a:pt x="76" y="294"/>
                  </a:lnTo>
                  <a:lnTo>
                    <a:pt x="70" y="311"/>
                  </a:lnTo>
                  <a:lnTo>
                    <a:pt x="66" y="329"/>
                  </a:lnTo>
                  <a:lnTo>
                    <a:pt x="62" y="346"/>
                  </a:lnTo>
                  <a:lnTo>
                    <a:pt x="60" y="364"/>
                  </a:lnTo>
                  <a:lnTo>
                    <a:pt x="58" y="382"/>
                  </a:lnTo>
                  <a:lnTo>
                    <a:pt x="56" y="400"/>
                  </a:lnTo>
                  <a:lnTo>
                    <a:pt x="56" y="420"/>
                  </a:lnTo>
                  <a:lnTo>
                    <a:pt x="56" y="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53"/>
            <p:cNvSpPr>
              <a:spLocks/>
            </p:cNvSpPr>
            <p:nvPr userDrawn="1"/>
          </p:nvSpPr>
          <p:spPr bwMode="auto">
            <a:xfrm>
              <a:off x="2383738" y="6058945"/>
              <a:ext cx="132861" cy="160005"/>
            </a:xfrm>
            <a:custGeom>
              <a:avLst/>
              <a:gdLst>
                <a:gd name="T0" fmla="*/ 178 w 558"/>
                <a:gd name="T1" fmla="*/ 17 h 671"/>
                <a:gd name="T2" fmla="*/ 169 w 558"/>
                <a:gd name="T3" fmla="*/ 120 h 671"/>
                <a:gd name="T4" fmla="*/ 199 w 558"/>
                <a:gd name="T5" fmla="*/ 95 h 671"/>
                <a:gd name="T6" fmla="*/ 256 w 558"/>
                <a:gd name="T7" fmla="*/ 52 h 671"/>
                <a:gd name="T8" fmla="*/ 299 w 558"/>
                <a:gd name="T9" fmla="*/ 27 h 671"/>
                <a:gd name="T10" fmla="*/ 329 w 558"/>
                <a:gd name="T11" fmla="*/ 14 h 671"/>
                <a:gd name="T12" fmla="*/ 358 w 558"/>
                <a:gd name="T13" fmla="*/ 5 h 671"/>
                <a:gd name="T14" fmla="*/ 388 w 558"/>
                <a:gd name="T15" fmla="*/ 1 h 671"/>
                <a:gd name="T16" fmla="*/ 403 w 558"/>
                <a:gd name="T17" fmla="*/ 0 h 671"/>
                <a:gd name="T18" fmla="*/ 441 w 558"/>
                <a:gd name="T19" fmla="*/ 3 h 671"/>
                <a:gd name="T20" fmla="*/ 474 w 558"/>
                <a:gd name="T21" fmla="*/ 11 h 671"/>
                <a:gd name="T22" fmla="*/ 500 w 558"/>
                <a:gd name="T23" fmla="*/ 26 h 671"/>
                <a:gd name="T24" fmla="*/ 521 w 558"/>
                <a:gd name="T25" fmla="*/ 44 h 671"/>
                <a:gd name="T26" fmla="*/ 537 w 558"/>
                <a:gd name="T27" fmla="*/ 67 h 671"/>
                <a:gd name="T28" fmla="*/ 549 w 558"/>
                <a:gd name="T29" fmla="*/ 94 h 671"/>
                <a:gd name="T30" fmla="*/ 555 w 558"/>
                <a:gd name="T31" fmla="*/ 125 h 671"/>
                <a:gd name="T32" fmla="*/ 558 w 558"/>
                <a:gd name="T33" fmla="*/ 160 h 671"/>
                <a:gd name="T34" fmla="*/ 557 w 558"/>
                <a:gd name="T35" fmla="*/ 181 h 671"/>
                <a:gd name="T36" fmla="*/ 552 w 558"/>
                <a:gd name="T37" fmla="*/ 222 h 671"/>
                <a:gd name="T38" fmla="*/ 463 w 558"/>
                <a:gd name="T39" fmla="*/ 671 h 671"/>
                <a:gd name="T40" fmla="*/ 491 w 558"/>
                <a:gd name="T41" fmla="*/ 256 h 671"/>
                <a:gd name="T42" fmla="*/ 499 w 558"/>
                <a:gd name="T43" fmla="*/ 209 h 671"/>
                <a:gd name="T44" fmla="*/ 502 w 558"/>
                <a:gd name="T45" fmla="*/ 171 h 671"/>
                <a:gd name="T46" fmla="*/ 501 w 558"/>
                <a:gd name="T47" fmla="*/ 157 h 671"/>
                <a:gd name="T48" fmla="*/ 498 w 558"/>
                <a:gd name="T49" fmla="*/ 130 h 671"/>
                <a:gd name="T50" fmla="*/ 491 w 558"/>
                <a:gd name="T51" fmla="*/ 108 h 671"/>
                <a:gd name="T52" fmla="*/ 481 w 558"/>
                <a:gd name="T53" fmla="*/ 89 h 671"/>
                <a:gd name="T54" fmla="*/ 467 w 558"/>
                <a:gd name="T55" fmla="*/ 73 h 671"/>
                <a:gd name="T56" fmla="*/ 449 w 558"/>
                <a:gd name="T57" fmla="*/ 62 h 671"/>
                <a:gd name="T58" fmla="*/ 426 w 558"/>
                <a:gd name="T59" fmla="*/ 54 h 671"/>
                <a:gd name="T60" fmla="*/ 400 w 558"/>
                <a:gd name="T61" fmla="*/ 51 h 671"/>
                <a:gd name="T62" fmla="*/ 384 w 558"/>
                <a:gd name="T63" fmla="*/ 51 h 671"/>
                <a:gd name="T64" fmla="*/ 363 w 558"/>
                <a:gd name="T65" fmla="*/ 52 h 671"/>
                <a:gd name="T66" fmla="*/ 338 w 558"/>
                <a:gd name="T67" fmla="*/ 59 h 671"/>
                <a:gd name="T68" fmla="*/ 312 w 558"/>
                <a:gd name="T69" fmla="*/ 69 h 671"/>
                <a:gd name="T70" fmla="*/ 285 w 558"/>
                <a:gd name="T71" fmla="*/ 83 h 671"/>
                <a:gd name="T72" fmla="*/ 255 w 558"/>
                <a:gd name="T73" fmla="*/ 102 h 671"/>
                <a:gd name="T74" fmla="*/ 190 w 558"/>
                <a:gd name="T75" fmla="*/ 154 h 671"/>
                <a:gd name="T76" fmla="*/ 57 w 558"/>
                <a:gd name="T77" fmla="*/ 671 h 671"/>
                <a:gd name="T78" fmla="*/ 132 w 558"/>
                <a:gd name="T79" fmla="*/ 17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8" h="671">
                  <a:moveTo>
                    <a:pt x="132" y="17"/>
                  </a:moveTo>
                  <a:lnTo>
                    <a:pt x="178" y="17"/>
                  </a:lnTo>
                  <a:lnTo>
                    <a:pt x="163" y="120"/>
                  </a:lnTo>
                  <a:lnTo>
                    <a:pt x="169" y="120"/>
                  </a:lnTo>
                  <a:lnTo>
                    <a:pt x="169" y="120"/>
                  </a:lnTo>
                  <a:lnTo>
                    <a:pt x="199" y="95"/>
                  </a:lnTo>
                  <a:lnTo>
                    <a:pt x="228" y="72"/>
                  </a:lnTo>
                  <a:lnTo>
                    <a:pt x="256" y="52"/>
                  </a:lnTo>
                  <a:lnTo>
                    <a:pt x="286" y="35"/>
                  </a:lnTo>
                  <a:lnTo>
                    <a:pt x="299" y="27"/>
                  </a:lnTo>
                  <a:lnTo>
                    <a:pt x="314" y="20"/>
                  </a:lnTo>
                  <a:lnTo>
                    <a:pt x="329" y="14"/>
                  </a:lnTo>
                  <a:lnTo>
                    <a:pt x="344" y="9"/>
                  </a:lnTo>
                  <a:lnTo>
                    <a:pt x="358" y="5"/>
                  </a:lnTo>
                  <a:lnTo>
                    <a:pt x="373" y="2"/>
                  </a:lnTo>
                  <a:lnTo>
                    <a:pt x="388" y="1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23" y="1"/>
                  </a:lnTo>
                  <a:lnTo>
                    <a:pt x="441" y="3"/>
                  </a:lnTo>
                  <a:lnTo>
                    <a:pt x="458" y="7"/>
                  </a:lnTo>
                  <a:lnTo>
                    <a:pt x="474" y="11"/>
                  </a:lnTo>
                  <a:lnTo>
                    <a:pt x="487" y="18"/>
                  </a:lnTo>
                  <a:lnTo>
                    <a:pt x="500" y="26"/>
                  </a:lnTo>
                  <a:lnTo>
                    <a:pt x="511" y="34"/>
                  </a:lnTo>
                  <a:lnTo>
                    <a:pt x="521" y="44"/>
                  </a:lnTo>
                  <a:lnTo>
                    <a:pt x="531" y="55"/>
                  </a:lnTo>
                  <a:lnTo>
                    <a:pt x="537" y="67"/>
                  </a:lnTo>
                  <a:lnTo>
                    <a:pt x="544" y="80"/>
                  </a:lnTo>
                  <a:lnTo>
                    <a:pt x="549" y="94"/>
                  </a:lnTo>
                  <a:lnTo>
                    <a:pt x="553" y="109"/>
                  </a:lnTo>
                  <a:lnTo>
                    <a:pt x="555" y="125"/>
                  </a:lnTo>
                  <a:lnTo>
                    <a:pt x="557" y="142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557" y="181"/>
                  </a:lnTo>
                  <a:lnTo>
                    <a:pt x="555" y="202"/>
                  </a:lnTo>
                  <a:lnTo>
                    <a:pt x="552" y="222"/>
                  </a:lnTo>
                  <a:lnTo>
                    <a:pt x="546" y="248"/>
                  </a:lnTo>
                  <a:lnTo>
                    <a:pt x="463" y="671"/>
                  </a:lnTo>
                  <a:lnTo>
                    <a:pt x="407" y="671"/>
                  </a:lnTo>
                  <a:lnTo>
                    <a:pt x="491" y="256"/>
                  </a:lnTo>
                  <a:lnTo>
                    <a:pt x="491" y="256"/>
                  </a:lnTo>
                  <a:lnTo>
                    <a:pt x="499" y="209"/>
                  </a:lnTo>
                  <a:lnTo>
                    <a:pt x="501" y="190"/>
                  </a:lnTo>
                  <a:lnTo>
                    <a:pt x="502" y="171"/>
                  </a:lnTo>
                  <a:lnTo>
                    <a:pt x="502" y="171"/>
                  </a:lnTo>
                  <a:lnTo>
                    <a:pt x="501" y="157"/>
                  </a:lnTo>
                  <a:lnTo>
                    <a:pt x="500" y="144"/>
                  </a:lnTo>
                  <a:lnTo>
                    <a:pt x="498" y="130"/>
                  </a:lnTo>
                  <a:lnTo>
                    <a:pt x="495" y="119"/>
                  </a:lnTo>
                  <a:lnTo>
                    <a:pt x="491" y="108"/>
                  </a:lnTo>
                  <a:lnTo>
                    <a:pt x="486" y="98"/>
                  </a:lnTo>
                  <a:lnTo>
                    <a:pt x="481" y="89"/>
                  </a:lnTo>
                  <a:lnTo>
                    <a:pt x="474" y="80"/>
                  </a:lnTo>
                  <a:lnTo>
                    <a:pt x="467" y="73"/>
                  </a:lnTo>
                  <a:lnTo>
                    <a:pt x="458" y="68"/>
                  </a:lnTo>
                  <a:lnTo>
                    <a:pt x="449" y="62"/>
                  </a:lnTo>
                  <a:lnTo>
                    <a:pt x="438" y="58"/>
                  </a:lnTo>
                  <a:lnTo>
                    <a:pt x="426" y="54"/>
                  </a:lnTo>
                  <a:lnTo>
                    <a:pt x="414" y="52"/>
                  </a:lnTo>
                  <a:lnTo>
                    <a:pt x="400" y="51"/>
                  </a:lnTo>
                  <a:lnTo>
                    <a:pt x="384" y="51"/>
                  </a:lnTo>
                  <a:lnTo>
                    <a:pt x="384" y="51"/>
                  </a:lnTo>
                  <a:lnTo>
                    <a:pt x="374" y="51"/>
                  </a:lnTo>
                  <a:lnTo>
                    <a:pt x="363" y="52"/>
                  </a:lnTo>
                  <a:lnTo>
                    <a:pt x="350" y="55"/>
                  </a:lnTo>
                  <a:lnTo>
                    <a:pt x="338" y="59"/>
                  </a:lnTo>
                  <a:lnTo>
                    <a:pt x="325" y="63"/>
                  </a:lnTo>
                  <a:lnTo>
                    <a:pt x="312" y="69"/>
                  </a:lnTo>
                  <a:lnTo>
                    <a:pt x="298" y="75"/>
                  </a:lnTo>
                  <a:lnTo>
                    <a:pt x="285" y="83"/>
                  </a:lnTo>
                  <a:lnTo>
                    <a:pt x="270" y="92"/>
                  </a:lnTo>
                  <a:lnTo>
                    <a:pt x="255" y="102"/>
                  </a:lnTo>
                  <a:lnTo>
                    <a:pt x="224" y="126"/>
                  </a:lnTo>
                  <a:lnTo>
                    <a:pt x="190" y="154"/>
                  </a:lnTo>
                  <a:lnTo>
                    <a:pt x="153" y="188"/>
                  </a:lnTo>
                  <a:lnTo>
                    <a:pt x="57" y="671"/>
                  </a:lnTo>
                  <a:lnTo>
                    <a:pt x="0" y="671"/>
                  </a:lnTo>
                  <a:lnTo>
                    <a:pt x="132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54"/>
            <p:cNvSpPr>
              <a:spLocks noChangeArrowheads="1"/>
            </p:cNvSpPr>
            <p:nvPr userDrawn="1"/>
          </p:nvSpPr>
          <p:spPr bwMode="auto">
            <a:xfrm>
              <a:off x="2631603" y="5975371"/>
              <a:ext cx="19286" cy="3242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2732152" y="5997489"/>
            <a:ext cx="1557012" cy="278729"/>
            <a:chOff x="2758037" y="5987514"/>
            <a:chExt cx="1667913" cy="298582"/>
          </a:xfrm>
        </p:grpSpPr>
        <p:sp>
          <p:nvSpPr>
            <p:cNvPr id="45" name="Freeform 55"/>
            <p:cNvSpPr>
              <a:spLocks noEditPoints="1"/>
            </p:cNvSpPr>
            <p:nvPr userDrawn="1"/>
          </p:nvSpPr>
          <p:spPr bwMode="auto">
            <a:xfrm>
              <a:off x="2758037" y="6007516"/>
              <a:ext cx="139290" cy="211436"/>
            </a:xfrm>
            <a:custGeom>
              <a:avLst/>
              <a:gdLst>
                <a:gd name="T0" fmla="*/ 109 w 587"/>
                <a:gd name="T1" fmla="*/ 607 h 886"/>
                <a:gd name="T2" fmla="*/ 0 w 587"/>
                <a:gd name="T3" fmla="*/ 607 h 886"/>
                <a:gd name="T4" fmla="*/ 0 w 587"/>
                <a:gd name="T5" fmla="*/ 529 h 886"/>
                <a:gd name="T6" fmla="*/ 118 w 587"/>
                <a:gd name="T7" fmla="*/ 529 h 886"/>
                <a:gd name="T8" fmla="*/ 142 w 587"/>
                <a:gd name="T9" fmla="*/ 328 h 886"/>
                <a:gd name="T10" fmla="*/ 27 w 587"/>
                <a:gd name="T11" fmla="*/ 328 h 886"/>
                <a:gd name="T12" fmla="*/ 27 w 587"/>
                <a:gd name="T13" fmla="*/ 249 h 886"/>
                <a:gd name="T14" fmla="*/ 152 w 587"/>
                <a:gd name="T15" fmla="*/ 249 h 886"/>
                <a:gd name="T16" fmla="*/ 183 w 587"/>
                <a:gd name="T17" fmla="*/ 0 h 886"/>
                <a:gd name="T18" fmla="*/ 255 w 587"/>
                <a:gd name="T19" fmla="*/ 0 h 886"/>
                <a:gd name="T20" fmla="*/ 224 w 587"/>
                <a:gd name="T21" fmla="*/ 249 h 886"/>
                <a:gd name="T22" fmla="*/ 404 w 587"/>
                <a:gd name="T23" fmla="*/ 249 h 886"/>
                <a:gd name="T24" fmla="*/ 437 w 587"/>
                <a:gd name="T25" fmla="*/ 0 h 886"/>
                <a:gd name="T26" fmla="*/ 510 w 587"/>
                <a:gd name="T27" fmla="*/ 0 h 886"/>
                <a:gd name="T28" fmla="*/ 477 w 587"/>
                <a:gd name="T29" fmla="*/ 249 h 886"/>
                <a:gd name="T30" fmla="*/ 587 w 587"/>
                <a:gd name="T31" fmla="*/ 249 h 886"/>
                <a:gd name="T32" fmla="*/ 587 w 587"/>
                <a:gd name="T33" fmla="*/ 328 h 886"/>
                <a:gd name="T34" fmla="*/ 469 w 587"/>
                <a:gd name="T35" fmla="*/ 328 h 886"/>
                <a:gd name="T36" fmla="*/ 444 w 587"/>
                <a:gd name="T37" fmla="*/ 529 h 886"/>
                <a:gd name="T38" fmla="*/ 559 w 587"/>
                <a:gd name="T39" fmla="*/ 529 h 886"/>
                <a:gd name="T40" fmla="*/ 559 w 587"/>
                <a:gd name="T41" fmla="*/ 607 h 886"/>
                <a:gd name="T42" fmla="*/ 435 w 587"/>
                <a:gd name="T43" fmla="*/ 607 h 886"/>
                <a:gd name="T44" fmla="*/ 401 w 587"/>
                <a:gd name="T45" fmla="*/ 886 h 886"/>
                <a:gd name="T46" fmla="*/ 328 w 587"/>
                <a:gd name="T47" fmla="*/ 886 h 886"/>
                <a:gd name="T48" fmla="*/ 361 w 587"/>
                <a:gd name="T49" fmla="*/ 607 h 886"/>
                <a:gd name="T50" fmla="*/ 182 w 587"/>
                <a:gd name="T51" fmla="*/ 607 h 886"/>
                <a:gd name="T52" fmla="*/ 148 w 587"/>
                <a:gd name="T53" fmla="*/ 886 h 886"/>
                <a:gd name="T54" fmla="*/ 75 w 587"/>
                <a:gd name="T55" fmla="*/ 886 h 886"/>
                <a:gd name="T56" fmla="*/ 109 w 587"/>
                <a:gd name="T57" fmla="*/ 607 h 886"/>
                <a:gd name="T58" fmla="*/ 370 w 587"/>
                <a:gd name="T59" fmla="*/ 529 h 886"/>
                <a:gd name="T60" fmla="*/ 395 w 587"/>
                <a:gd name="T61" fmla="*/ 328 h 886"/>
                <a:gd name="T62" fmla="*/ 216 w 587"/>
                <a:gd name="T63" fmla="*/ 328 h 886"/>
                <a:gd name="T64" fmla="*/ 191 w 587"/>
                <a:gd name="T65" fmla="*/ 529 h 886"/>
                <a:gd name="T66" fmla="*/ 370 w 587"/>
                <a:gd name="T67" fmla="*/ 529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886">
                  <a:moveTo>
                    <a:pt x="109" y="607"/>
                  </a:moveTo>
                  <a:lnTo>
                    <a:pt x="0" y="607"/>
                  </a:lnTo>
                  <a:lnTo>
                    <a:pt x="0" y="529"/>
                  </a:lnTo>
                  <a:lnTo>
                    <a:pt x="118" y="529"/>
                  </a:lnTo>
                  <a:lnTo>
                    <a:pt x="142" y="328"/>
                  </a:lnTo>
                  <a:lnTo>
                    <a:pt x="27" y="328"/>
                  </a:lnTo>
                  <a:lnTo>
                    <a:pt x="27" y="249"/>
                  </a:lnTo>
                  <a:lnTo>
                    <a:pt x="152" y="249"/>
                  </a:lnTo>
                  <a:lnTo>
                    <a:pt x="183" y="0"/>
                  </a:lnTo>
                  <a:lnTo>
                    <a:pt x="255" y="0"/>
                  </a:lnTo>
                  <a:lnTo>
                    <a:pt x="224" y="249"/>
                  </a:lnTo>
                  <a:lnTo>
                    <a:pt x="404" y="249"/>
                  </a:lnTo>
                  <a:lnTo>
                    <a:pt x="437" y="0"/>
                  </a:lnTo>
                  <a:lnTo>
                    <a:pt x="510" y="0"/>
                  </a:lnTo>
                  <a:lnTo>
                    <a:pt x="477" y="249"/>
                  </a:lnTo>
                  <a:lnTo>
                    <a:pt x="587" y="249"/>
                  </a:lnTo>
                  <a:lnTo>
                    <a:pt x="587" y="328"/>
                  </a:lnTo>
                  <a:lnTo>
                    <a:pt x="469" y="328"/>
                  </a:lnTo>
                  <a:lnTo>
                    <a:pt x="444" y="529"/>
                  </a:lnTo>
                  <a:lnTo>
                    <a:pt x="559" y="529"/>
                  </a:lnTo>
                  <a:lnTo>
                    <a:pt x="559" y="607"/>
                  </a:lnTo>
                  <a:lnTo>
                    <a:pt x="435" y="607"/>
                  </a:lnTo>
                  <a:lnTo>
                    <a:pt x="401" y="886"/>
                  </a:lnTo>
                  <a:lnTo>
                    <a:pt x="328" y="886"/>
                  </a:lnTo>
                  <a:lnTo>
                    <a:pt x="361" y="607"/>
                  </a:lnTo>
                  <a:lnTo>
                    <a:pt x="182" y="607"/>
                  </a:lnTo>
                  <a:lnTo>
                    <a:pt x="148" y="886"/>
                  </a:lnTo>
                  <a:lnTo>
                    <a:pt x="75" y="886"/>
                  </a:lnTo>
                  <a:lnTo>
                    <a:pt x="109" y="607"/>
                  </a:lnTo>
                  <a:close/>
                  <a:moveTo>
                    <a:pt x="370" y="529"/>
                  </a:moveTo>
                  <a:lnTo>
                    <a:pt x="395" y="328"/>
                  </a:lnTo>
                  <a:lnTo>
                    <a:pt x="216" y="328"/>
                  </a:lnTo>
                  <a:lnTo>
                    <a:pt x="191" y="529"/>
                  </a:lnTo>
                  <a:lnTo>
                    <a:pt x="370" y="5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6"/>
            <p:cNvSpPr>
              <a:spLocks noEditPoints="1"/>
            </p:cNvSpPr>
            <p:nvPr userDrawn="1"/>
          </p:nvSpPr>
          <p:spPr bwMode="auto">
            <a:xfrm>
              <a:off x="2928041" y="6005372"/>
              <a:ext cx="148577" cy="213579"/>
            </a:xfrm>
            <a:custGeom>
              <a:avLst/>
              <a:gdLst>
                <a:gd name="T0" fmla="*/ 265 w 622"/>
                <a:gd name="T1" fmla="*/ 0 h 895"/>
                <a:gd name="T2" fmla="*/ 360 w 622"/>
                <a:gd name="T3" fmla="*/ 7 h 895"/>
                <a:gd name="T4" fmla="*/ 442 w 622"/>
                <a:gd name="T5" fmla="*/ 28 h 895"/>
                <a:gd name="T6" fmla="*/ 496 w 622"/>
                <a:gd name="T7" fmla="*/ 58 h 895"/>
                <a:gd name="T8" fmla="*/ 522 w 622"/>
                <a:gd name="T9" fmla="*/ 81 h 895"/>
                <a:gd name="T10" fmla="*/ 544 w 622"/>
                <a:gd name="T11" fmla="*/ 108 h 895"/>
                <a:gd name="T12" fmla="*/ 559 w 622"/>
                <a:gd name="T13" fmla="*/ 140 h 895"/>
                <a:gd name="T14" fmla="*/ 569 w 622"/>
                <a:gd name="T15" fmla="*/ 177 h 895"/>
                <a:gd name="T16" fmla="*/ 572 w 622"/>
                <a:gd name="T17" fmla="*/ 218 h 895"/>
                <a:gd name="T18" fmla="*/ 570 w 622"/>
                <a:gd name="T19" fmla="*/ 251 h 895"/>
                <a:gd name="T20" fmla="*/ 557 w 622"/>
                <a:gd name="T21" fmla="*/ 297 h 895"/>
                <a:gd name="T22" fmla="*/ 533 w 622"/>
                <a:gd name="T23" fmla="*/ 338 h 895"/>
                <a:gd name="T24" fmla="*/ 498 w 622"/>
                <a:gd name="T25" fmla="*/ 374 h 895"/>
                <a:gd name="T26" fmla="*/ 453 w 622"/>
                <a:gd name="T27" fmla="*/ 401 h 895"/>
                <a:gd name="T28" fmla="*/ 416 w 622"/>
                <a:gd name="T29" fmla="*/ 419 h 895"/>
                <a:gd name="T30" fmla="*/ 462 w 622"/>
                <a:gd name="T31" fmla="*/ 429 h 895"/>
                <a:gd name="T32" fmla="*/ 521 w 622"/>
                <a:gd name="T33" fmla="*/ 453 h 895"/>
                <a:gd name="T34" fmla="*/ 567 w 622"/>
                <a:gd name="T35" fmla="*/ 487 h 895"/>
                <a:gd name="T36" fmla="*/ 600 w 622"/>
                <a:gd name="T37" fmla="*/ 532 h 895"/>
                <a:gd name="T38" fmla="*/ 618 w 622"/>
                <a:gd name="T39" fmla="*/ 589 h 895"/>
                <a:gd name="T40" fmla="*/ 622 w 622"/>
                <a:gd name="T41" fmla="*/ 632 h 895"/>
                <a:gd name="T42" fmla="*/ 618 w 622"/>
                <a:gd name="T43" fmla="*/ 680 h 895"/>
                <a:gd name="T44" fmla="*/ 608 w 622"/>
                <a:gd name="T45" fmla="*/ 722 h 895"/>
                <a:gd name="T46" fmla="*/ 591 w 622"/>
                <a:gd name="T47" fmla="*/ 759 h 895"/>
                <a:gd name="T48" fmla="*/ 567 w 622"/>
                <a:gd name="T49" fmla="*/ 792 h 895"/>
                <a:gd name="T50" fmla="*/ 539 w 622"/>
                <a:gd name="T51" fmla="*/ 821 h 895"/>
                <a:gd name="T52" fmla="*/ 505 w 622"/>
                <a:gd name="T53" fmla="*/ 845 h 895"/>
                <a:gd name="T54" fmla="*/ 451 w 622"/>
                <a:gd name="T55" fmla="*/ 868 h 895"/>
                <a:gd name="T56" fmla="*/ 357 w 622"/>
                <a:gd name="T57" fmla="*/ 890 h 895"/>
                <a:gd name="T58" fmla="*/ 0 w 622"/>
                <a:gd name="T59" fmla="*/ 895 h 895"/>
                <a:gd name="T60" fmla="*/ 246 w 622"/>
                <a:gd name="T61" fmla="*/ 381 h 895"/>
                <a:gd name="T62" fmla="*/ 322 w 622"/>
                <a:gd name="T63" fmla="*/ 376 h 895"/>
                <a:gd name="T64" fmla="*/ 380 w 622"/>
                <a:gd name="T65" fmla="*/ 360 h 895"/>
                <a:gd name="T66" fmla="*/ 421 w 622"/>
                <a:gd name="T67" fmla="*/ 332 h 895"/>
                <a:gd name="T68" fmla="*/ 448 w 622"/>
                <a:gd name="T69" fmla="*/ 294 h 895"/>
                <a:gd name="T70" fmla="*/ 460 w 622"/>
                <a:gd name="T71" fmla="*/ 246 h 895"/>
                <a:gd name="T72" fmla="*/ 460 w 622"/>
                <a:gd name="T73" fmla="*/ 210 h 895"/>
                <a:gd name="T74" fmla="*/ 447 w 622"/>
                <a:gd name="T75" fmla="*/ 166 h 895"/>
                <a:gd name="T76" fmla="*/ 420 w 622"/>
                <a:gd name="T77" fmla="*/ 132 h 895"/>
                <a:gd name="T78" fmla="*/ 378 w 622"/>
                <a:gd name="T79" fmla="*/ 109 h 895"/>
                <a:gd name="T80" fmla="*/ 322 w 622"/>
                <a:gd name="T81" fmla="*/ 95 h 895"/>
                <a:gd name="T82" fmla="*/ 251 w 622"/>
                <a:gd name="T83" fmla="*/ 91 h 895"/>
                <a:gd name="T84" fmla="*/ 246 w 622"/>
                <a:gd name="T85" fmla="*/ 381 h 895"/>
                <a:gd name="T86" fmla="*/ 297 w 622"/>
                <a:gd name="T87" fmla="*/ 804 h 895"/>
                <a:gd name="T88" fmla="*/ 370 w 622"/>
                <a:gd name="T89" fmla="*/ 793 h 895"/>
                <a:gd name="T90" fmla="*/ 430 w 622"/>
                <a:gd name="T91" fmla="*/ 771 h 895"/>
                <a:gd name="T92" fmla="*/ 474 w 622"/>
                <a:gd name="T93" fmla="*/ 737 h 895"/>
                <a:gd name="T94" fmla="*/ 502 w 622"/>
                <a:gd name="T95" fmla="*/ 689 h 895"/>
                <a:gd name="T96" fmla="*/ 511 w 622"/>
                <a:gd name="T97" fmla="*/ 627 h 895"/>
                <a:gd name="T98" fmla="*/ 506 w 622"/>
                <a:gd name="T99" fmla="*/ 588 h 895"/>
                <a:gd name="T100" fmla="*/ 486 w 622"/>
                <a:gd name="T101" fmla="*/ 542 h 895"/>
                <a:gd name="T102" fmla="*/ 448 w 622"/>
                <a:gd name="T103" fmla="*/ 505 h 895"/>
                <a:gd name="T104" fmla="*/ 394 w 622"/>
                <a:gd name="T105" fmla="*/ 481 h 895"/>
                <a:gd name="T106" fmla="*/ 324 w 622"/>
                <a:gd name="T107" fmla="*/ 469 h 895"/>
                <a:gd name="T108" fmla="*/ 114 w 622"/>
                <a:gd name="T109" fmla="*/ 467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2" h="895">
                  <a:moveTo>
                    <a:pt x="0" y="0"/>
                  </a:moveTo>
                  <a:lnTo>
                    <a:pt x="265" y="0"/>
                  </a:lnTo>
                  <a:lnTo>
                    <a:pt x="265" y="0"/>
                  </a:lnTo>
                  <a:lnTo>
                    <a:pt x="298" y="1"/>
                  </a:lnTo>
                  <a:lnTo>
                    <a:pt x="329" y="4"/>
                  </a:lnTo>
                  <a:lnTo>
                    <a:pt x="360" y="7"/>
                  </a:lnTo>
                  <a:lnTo>
                    <a:pt x="388" y="13"/>
                  </a:lnTo>
                  <a:lnTo>
                    <a:pt x="416" y="19"/>
                  </a:lnTo>
                  <a:lnTo>
                    <a:pt x="442" y="28"/>
                  </a:lnTo>
                  <a:lnTo>
                    <a:pt x="464" y="39"/>
                  </a:lnTo>
                  <a:lnTo>
                    <a:pt x="486" y="51"/>
                  </a:lnTo>
                  <a:lnTo>
                    <a:pt x="496" y="58"/>
                  </a:lnTo>
                  <a:lnTo>
                    <a:pt x="505" y="65"/>
                  </a:lnTo>
                  <a:lnTo>
                    <a:pt x="514" y="73"/>
                  </a:lnTo>
                  <a:lnTo>
                    <a:pt x="522" y="81"/>
                  </a:lnTo>
                  <a:lnTo>
                    <a:pt x="530" y="90"/>
                  </a:lnTo>
                  <a:lnTo>
                    <a:pt x="537" y="99"/>
                  </a:lnTo>
                  <a:lnTo>
                    <a:pt x="544" y="108"/>
                  </a:lnTo>
                  <a:lnTo>
                    <a:pt x="549" y="118"/>
                  </a:lnTo>
                  <a:lnTo>
                    <a:pt x="555" y="130"/>
                  </a:lnTo>
                  <a:lnTo>
                    <a:pt x="559" y="140"/>
                  </a:lnTo>
                  <a:lnTo>
                    <a:pt x="563" y="152"/>
                  </a:lnTo>
                  <a:lnTo>
                    <a:pt x="566" y="165"/>
                  </a:lnTo>
                  <a:lnTo>
                    <a:pt x="569" y="177"/>
                  </a:lnTo>
                  <a:lnTo>
                    <a:pt x="571" y="191"/>
                  </a:lnTo>
                  <a:lnTo>
                    <a:pt x="572" y="204"/>
                  </a:lnTo>
                  <a:lnTo>
                    <a:pt x="572" y="218"/>
                  </a:lnTo>
                  <a:lnTo>
                    <a:pt x="572" y="218"/>
                  </a:lnTo>
                  <a:lnTo>
                    <a:pt x="571" y="235"/>
                  </a:lnTo>
                  <a:lnTo>
                    <a:pt x="570" y="251"/>
                  </a:lnTo>
                  <a:lnTo>
                    <a:pt x="566" y="267"/>
                  </a:lnTo>
                  <a:lnTo>
                    <a:pt x="563" y="283"/>
                  </a:lnTo>
                  <a:lnTo>
                    <a:pt x="557" y="297"/>
                  </a:lnTo>
                  <a:lnTo>
                    <a:pt x="550" y="312"/>
                  </a:lnTo>
                  <a:lnTo>
                    <a:pt x="542" y="326"/>
                  </a:lnTo>
                  <a:lnTo>
                    <a:pt x="533" y="338"/>
                  </a:lnTo>
                  <a:lnTo>
                    <a:pt x="523" y="351"/>
                  </a:lnTo>
                  <a:lnTo>
                    <a:pt x="512" y="363"/>
                  </a:lnTo>
                  <a:lnTo>
                    <a:pt x="498" y="374"/>
                  </a:lnTo>
                  <a:lnTo>
                    <a:pt x="485" y="384"/>
                  </a:lnTo>
                  <a:lnTo>
                    <a:pt x="469" y="393"/>
                  </a:lnTo>
                  <a:lnTo>
                    <a:pt x="453" y="401"/>
                  </a:lnTo>
                  <a:lnTo>
                    <a:pt x="435" y="408"/>
                  </a:lnTo>
                  <a:lnTo>
                    <a:pt x="416" y="413"/>
                  </a:lnTo>
                  <a:lnTo>
                    <a:pt x="416" y="419"/>
                  </a:lnTo>
                  <a:lnTo>
                    <a:pt x="416" y="419"/>
                  </a:lnTo>
                  <a:lnTo>
                    <a:pt x="439" y="423"/>
                  </a:lnTo>
                  <a:lnTo>
                    <a:pt x="462" y="429"/>
                  </a:lnTo>
                  <a:lnTo>
                    <a:pt x="484" y="436"/>
                  </a:lnTo>
                  <a:lnTo>
                    <a:pt x="503" y="444"/>
                  </a:lnTo>
                  <a:lnTo>
                    <a:pt x="521" y="453"/>
                  </a:lnTo>
                  <a:lnTo>
                    <a:pt x="538" y="463"/>
                  </a:lnTo>
                  <a:lnTo>
                    <a:pt x="554" y="475"/>
                  </a:lnTo>
                  <a:lnTo>
                    <a:pt x="567" y="487"/>
                  </a:lnTo>
                  <a:lnTo>
                    <a:pt x="580" y="502"/>
                  </a:lnTo>
                  <a:lnTo>
                    <a:pt x="591" y="517"/>
                  </a:lnTo>
                  <a:lnTo>
                    <a:pt x="600" y="532"/>
                  </a:lnTo>
                  <a:lnTo>
                    <a:pt x="608" y="551"/>
                  </a:lnTo>
                  <a:lnTo>
                    <a:pt x="614" y="569"/>
                  </a:lnTo>
                  <a:lnTo>
                    <a:pt x="618" y="589"/>
                  </a:lnTo>
                  <a:lnTo>
                    <a:pt x="622" y="611"/>
                  </a:lnTo>
                  <a:lnTo>
                    <a:pt x="622" y="632"/>
                  </a:lnTo>
                  <a:lnTo>
                    <a:pt x="622" y="632"/>
                  </a:lnTo>
                  <a:lnTo>
                    <a:pt x="622" y="649"/>
                  </a:lnTo>
                  <a:lnTo>
                    <a:pt x="621" y="664"/>
                  </a:lnTo>
                  <a:lnTo>
                    <a:pt x="618" y="680"/>
                  </a:lnTo>
                  <a:lnTo>
                    <a:pt x="616" y="695"/>
                  </a:lnTo>
                  <a:lnTo>
                    <a:pt x="613" y="708"/>
                  </a:lnTo>
                  <a:lnTo>
                    <a:pt x="608" y="722"/>
                  </a:lnTo>
                  <a:lnTo>
                    <a:pt x="604" y="736"/>
                  </a:lnTo>
                  <a:lnTo>
                    <a:pt x="598" y="748"/>
                  </a:lnTo>
                  <a:lnTo>
                    <a:pt x="591" y="759"/>
                  </a:lnTo>
                  <a:lnTo>
                    <a:pt x="584" y="771"/>
                  </a:lnTo>
                  <a:lnTo>
                    <a:pt x="576" y="782"/>
                  </a:lnTo>
                  <a:lnTo>
                    <a:pt x="567" y="792"/>
                  </a:lnTo>
                  <a:lnTo>
                    <a:pt x="558" y="803"/>
                  </a:lnTo>
                  <a:lnTo>
                    <a:pt x="549" y="812"/>
                  </a:lnTo>
                  <a:lnTo>
                    <a:pt x="539" y="821"/>
                  </a:lnTo>
                  <a:lnTo>
                    <a:pt x="528" y="830"/>
                  </a:lnTo>
                  <a:lnTo>
                    <a:pt x="516" y="837"/>
                  </a:lnTo>
                  <a:lnTo>
                    <a:pt x="505" y="845"/>
                  </a:lnTo>
                  <a:lnTo>
                    <a:pt x="493" y="851"/>
                  </a:lnTo>
                  <a:lnTo>
                    <a:pt x="479" y="858"/>
                  </a:lnTo>
                  <a:lnTo>
                    <a:pt x="451" y="868"/>
                  </a:lnTo>
                  <a:lnTo>
                    <a:pt x="421" y="877"/>
                  </a:lnTo>
                  <a:lnTo>
                    <a:pt x="390" y="885"/>
                  </a:lnTo>
                  <a:lnTo>
                    <a:pt x="357" y="890"/>
                  </a:lnTo>
                  <a:lnTo>
                    <a:pt x="322" y="893"/>
                  </a:lnTo>
                  <a:lnTo>
                    <a:pt x="285" y="895"/>
                  </a:lnTo>
                  <a:lnTo>
                    <a:pt x="0" y="895"/>
                  </a:lnTo>
                  <a:lnTo>
                    <a:pt x="0" y="0"/>
                  </a:lnTo>
                  <a:close/>
                  <a:moveTo>
                    <a:pt x="246" y="381"/>
                  </a:moveTo>
                  <a:lnTo>
                    <a:pt x="246" y="381"/>
                  </a:lnTo>
                  <a:lnTo>
                    <a:pt x="273" y="381"/>
                  </a:lnTo>
                  <a:lnTo>
                    <a:pt x="298" y="379"/>
                  </a:lnTo>
                  <a:lnTo>
                    <a:pt x="322" y="376"/>
                  </a:lnTo>
                  <a:lnTo>
                    <a:pt x="343" y="372"/>
                  </a:lnTo>
                  <a:lnTo>
                    <a:pt x="362" y="367"/>
                  </a:lnTo>
                  <a:lnTo>
                    <a:pt x="380" y="360"/>
                  </a:lnTo>
                  <a:lnTo>
                    <a:pt x="395" y="352"/>
                  </a:lnTo>
                  <a:lnTo>
                    <a:pt x="410" y="342"/>
                  </a:lnTo>
                  <a:lnTo>
                    <a:pt x="421" y="332"/>
                  </a:lnTo>
                  <a:lnTo>
                    <a:pt x="433" y="320"/>
                  </a:lnTo>
                  <a:lnTo>
                    <a:pt x="440" y="308"/>
                  </a:lnTo>
                  <a:lnTo>
                    <a:pt x="448" y="294"/>
                  </a:lnTo>
                  <a:lnTo>
                    <a:pt x="454" y="279"/>
                  </a:lnTo>
                  <a:lnTo>
                    <a:pt x="457" y="263"/>
                  </a:lnTo>
                  <a:lnTo>
                    <a:pt x="460" y="246"/>
                  </a:lnTo>
                  <a:lnTo>
                    <a:pt x="461" y="228"/>
                  </a:lnTo>
                  <a:lnTo>
                    <a:pt x="461" y="228"/>
                  </a:lnTo>
                  <a:lnTo>
                    <a:pt x="460" y="210"/>
                  </a:lnTo>
                  <a:lnTo>
                    <a:pt x="457" y="194"/>
                  </a:lnTo>
                  <a:lnTo>
                    <a:pt x="453" y="179"/>
                  </a:lnTo>
                  <a:lnTo>
                    <a:pt x="447" y="166"/>
                  </a:lnTo>
                  <a:lnTo>
                    <a:pt x="439" y="153"/>
                  </a:lnTo>
                  <a:lnTo>
                    <a:pt x="430" y="142"/>
                  </a:lnTo>
                  <a:lnTo>
                    <a:pt x="420" y="132"/>
                  </a:lnTo>
                  <a:lnTo>
                    <a:pt x="408" y="123"/>
                  </a:lnTo>
                  <a:lnTo>
                    <a:pt x="393" y="115"/>
                  </a:lnTo>
                  <a:lnTo>
                    <a:pt x="378" y="109"/>
                  </a:lnTo>
                  <a:lnTo>
                    <a:pt x="360" y="103"/>
                  </a:lnTo>
                  <a:lnTo>
                    <a:pt x="342" y="99"/>
                  </a:lnTo>
                  <a:lnTo>
                    <a:pt x="322" y="95"/>
                  </a:lnTo>
                  <a:lnTo>
                    <a:pt x="300" y="92"/>
                  </a:lnTo>
                  <a:lnTo>
                    <a:pt x="276" y="91"/>
                  </a:lnTo>
                  <a:lnTo>
                    <a:pt x="251" y="91"/>
                  </a:lnTo>
                  <a:lnTo>
                    <a:pt x="114" y="91"/>
                  </a:lnTo>
                  <a:lnTo>
                    <a:pt x="114" y="381"/>
                  </a:lnTo>
                  <a:lnTo>
                    <a:pt x="246" y="381"/>
                  </a:lnTo>
                  <a:close/>
                  <a:moveTo>
                    <a:pt x="268" y="804"/>
                  </a:moveTo>
                  <a:lnTo>
                    <a:pt x="268" y="804"/>
                  </a:lnTo>
                  <a:lnTo>
                    <a:pt x="297" y="804"/>
                  </a:lnTo>
                  <a:lnTo>
                    <a:pt x="323" y="801"/>
                  </a:lnTo>
                  <a:lnTo>
                    <a:pt x="348" y="798"/>
                  </a:lnTo>
                  <a:lnTo>
                    <a:pt x="370" y="793"/>
                  </a:lnTo>
                  <a:lnTo>
                    <a:pt x="392" y="788"/>
                  </a:lnTo>
                  <a:lnTo>
                    <a:pt x="412" y="780"/>
                  </a:lnTo>
                  <a:lnTo>
                    <a:pt x="430" y="771"/>
                  </a:lnTo>
                  <a:lnTo>
                    <a:pt x="447" y="762"/>
                  </a:lnTo>
                  <a:lnTo>
                    <a:pt x="462" y="749"/>
                  </a:lnTo>
                  <a:lnTo>
                    <a:pt x="474" y="737"/>
                  </a:lnTo>
                  <a:lnTo>
                    <a:pt x="486" y="722"/>
                  </a:lnTo>
                  <a:lnTo>
                    <a:pt x="495" y="706"/>
                  </a:lnTo>
                  <a:lnTo>
                    <a:pt x="502" y="689"/>
                  </a:lnTo>
                  <a:lnTo>
                    <a:pt x="506" y="670"/>
                  </a:lnTo>
                  <a:lnTo>
                    <a:pt x="510" y="649"/>
                  </a:lnTo>
                  <a:lnTo>
                    <a:pt x="511" y="627"/>
                  </a:lnTo>
                  <a:lnTo>
                    <a:pt x="511" y="627"/>
                  </a:lnTo>
                  <a:lnTo>
                    <a:pt x="510" y="607"/>
                  </a:lnTo>
                  <a:lnTo>
                    <a:pt x="506" y="588"/>
                  </a:lnTo>
                  <a:lnTo>
                    <a:pt x="502" y="571"/>
                  </a:lnTo>
                  <a:lnTo>
                    <a:pt x="495" y="555"/>
                  </a:lnTo>
                  <a:lnTo>
                    <a:pt x="486" y="542"/>
                  </a:lnTo>
                  <a:lnTo>
                    <a:pt x="476" y="528"/>
                  </a:lnTo>
                  <a:lnTo>
                    <a:pt x="463" y="515"/>
                  </a:lnTo>
                  <a:lnTo>
                    <a:pt x="448" y="505"/>
                  </a:lnTo>
                  <a:lnTo>
                    <a:pt x="433" y="496"/>
                  </a:lnTo>
                  <a:lnTo>
                    <a:pt x="414" y="488"/>
                  </a:lnTo>
                  <a:lnTo>
                    <a:pt x="394" y="481"/>
                  </a:lnTo>
                  <a:lnTo>
                    <a:pt x="373" y="476"/>
                  </a:lnTo>
                  <a:lnTo>
                    <a:pt x="349" y="472"/>
                  </a:lnTo>
                  <a:lnTo>
                    <a:pt x="324" y="469"/>
                  </a:lnTo>
                  <a:lnTo>
                    <a:pt x="298" y="467"/>
                  </a:lnTo>
                  <a:lnTo>
                    <a:pt x="268" y="467"/>
                  </a:lnTo>
                  <a:lnTo>
                    <a:pt x="114" y="467"/>
                  </a:lnTo>
                  <a:lnTo>
                    <a:pt x="114" y="804"/>
                  </a:lnTo>
                  <a:lnTo>
                    <a:pt x="268" y="8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7"/>
            <p:cNvSpPr>
              <a:spLocks noEditPoints="1"/>
            </p:cNvSpPr>
            <p:nvPr userDrawn="1"/>
          </p:nvSpPr>
          <p:spPr bwMode="auto">
            <a:xfrm>
              <a:off x="3108762" y="5987514"/>
              <a:ext cx="137862" cy="235008"/>
            </a:xfrm>
            <a:custGeom>
              <a:avLst/>
              <a:gdLst>
                <a:gd name="T0" fmla="*/ 112 w 578"/>
                <a:gd name="T1" fmla="*/ 265 h 986"/>
                <a:gd name="T2" fmla="*/ 132 w 578"/>
                <a:gd name="T3" fmla="*/ 366 h 986"/>
                <a:gd name="T4" fmla="*/ 207 w 578"/>
                <a:gd name="T5" fmla="*/ 318 h 986"/>
                <a:gd name="T6" fmla="*/ 260 w 578"/>
                <a:gd name="T7" fmla="*/ 299 h 986"/>
                <a:gd name="T8" fmla="*/ 302 w 578"/>
                <a:gd name="T9" fmla="*/ 292 h 986"/>
                <a:gd name="T10" fmla="*/ 332 w 578"/>
                <a:gd name="T11" fmla="*/ 292 h 986"/>
                <a:gd name="T12" fmla="*/ 376 w 578"/>
                <a:gd name="T13" fmla="*/ 297 h 986"/>
                <a:gd name="T14" fmla="*/ 417 w 578"/>
                <a:gd name="T15" fmla="*/ 310 h 986"/>
                <a:gd name="T16" fmla="*/ 452 w 578"/>
                <a:gd name="T17" fmla="*/ 329 h 986"/>
                <a:gd name="T18" fmla="*/ 484 w 578"/>
                <a:gd name="T19" fmla="*/ 353 h 986"/>
                <a:gd name="T20" fmla="*/ 511 w 578"/>
                <a:gd name="T21" fmla="*/ 384 h 986"/>
                <a:gd name="T22" fmla="*/ 533 w 578"/>
                <a:gd name="T23" fmla="*/ 419 h 986"/>
                <a:gd name="T24" fmla="*/ 552 w 578"/>
                <a:gd name="T25" fmla="*/ 460 h 986"/>
                <a:gd name="T26" fmla="*/ 574 w 578"/>
                <a:gd name="T27" fmla="*/ 555 h 986"/>
                <a:gd name="T28" fmla="*/ 578 w 578"/>
                <a:gd name="T29" fmla="*/ 628 h 986"/>
                <a:gd name="T30" fmla="*/ 574 w 578"/>
                <a:gd name="T31" fmla="*/ 689 h 986"/>
                <a:gd name="T32" fmla="*/ 564 w 578"/>
                <a:gd name="T33" fmla="*/ 746 h 986"/>
                <a:gd name="T34" fmla="*/ 548 w 578"/>
                <a:gd name="T35" fmla="*/ 796 h 986"/>
                <a:gd name="T36" fmla="*/ 528 w 578"/>
                <a:gd name="T37" fmla="*/ 841 h 986"/>
                <a:gd name="T38" fmla="*/ 502 w 578"/>
                <a:gd name="T39" fmla="*/ 881 h 986"/>
                <a:gd name="T40" fmla="*/ 471 w 578"/>
                <a:gd name="T41" fmla="*/ 914 h 986"/>
                <a:gd name="T42" fmla="*/ 437 w 578"/>
                <a:gd name="T43" fmla="*/ 941 h 986"/>
                <a:gd name="T44" fmla="*/ 401 w 578"/>
                <a:gd name="T45" fmla="*/ 963 h 986"/>
                <a:gd name="T46" fmla="*/ 361 w 578"/>
                <a:gd name="T47" fmla="*/ 977 h 986"/>
                <a:gd name="T48" fmla="*/ 320 w 578"/>
                <a:gd name="T49" fmla="*/ 985 h 986"/>
                <a:gd name="T50" fmla="*/ 292 w 578"/>
                <a:gd name="T51" fmla="*/ 986 h 986"/>
                <a:gd name="T52" fmla="*/ 246 w 578"/>
                <a:gd name="T53" fmla="*/ 981 h 986"/>
                <a:gd name="T54" fmla="*/ 173 w 578"/>
                <a:gd name="T55" fmla="*/ 953 h 986"/>
                <a:gd name="T56" fmla="*/ 104 w 578"/>
                <a:gd name="T57" fmla="*/ 905 h 986"/>
                <a:gd name="T58" fmla="*/ 0 w 578"/>
                <a:gd name="T59" fmla="*/ 971 h 986"/>
                <a:gd name="T60" fmla="*/ 274 w 578"/>
                <a:gd name="T61" fmla="*/ 892 h 986"/>
                <a:gd name="T62" fmla="*/ 332 w 578"/>
                <a:gd name="T63" fmla="*/ 882 h 986"/>
                <a:gd name="T64" fmla="*/ 382 w 578"/>
                <a:gd name="T65" fmla="*/ 852 h 986"/>
                <a:gd name="T66" fmla="*/ 421 w 578"/>
                <a:gd name="T67" fmla="*/ 805 h 986"/>
                <a:gd name="T68" fmla="*/ 449 w 578"/>
                <a:gd name="T69" fmla="*/ 740 h 986"/>
                <a:gd name="T70" fmla="*/ 462 w 578"/>
                <a:gd name="T71" fmla="*/ 660 h 986"/>
                <a:gd name="T72" fmla="*/ 462 w 578"/>
                <a:gd name="T73" fmla="*/ 603 h 986"/>
                <a:gd name="T74" fmla="*/ 453 w 578"/>
                <a:gd name="T75" fmla="*/ 530 h 986"/>
                <a:gd name="T76" fmla="*/ 433 w 578"/>
                <a:gd name="T77" fmla="*/ 470 h 986"/>
                <a:gd name="T78" fmla="*/ 399 w 578"/>
                <a:gd name="T79" fmla="*/ 425 h 986"/>
                <a:gd name="T80" fmla="*/ 351 w 578"/>
                <a:gd name="T81" fmla="*/ 396 h 986"/>
                <a:gd name="T82" fmla="*/ 289 w 578"/>
                <a:gd name="T83" fmla="*/ 386 h 986"/>
                <a:gd name="T84" fmla="*/ 267 w 578"/>
                <a:gd name="T85" fmla="*/ 387 h 986"/>
                <a:gd name="T86" fmla="*/ 224 w 578"/>
                <a:gd name="T87" fmla="*/ 398 h 986"/>
                <a:gd name="T88" fmla="*/ 157 w 578"/>
                <a:gd name="T89" fmla="*/ 437 h 986"/>
                <a:gd name="T90" fmla="*/ 112 w 578"/>
                <a:gd name="T91" fmla="*/ 823 h 986"/>
                <a:gd name="T92" fmla="*/ 155 w 578"/>
                <a:gd name="T93" fmla="*/ 855 h 986"/>
                <a:gd name="T94" fmla="*/ 219 w 578"/>
                <a:gd name="T95" fmla="*/ 884 h 986"/>
                <a:gd name="T96" fmla="*/ 274 w 578"/>
                <a:gd name="T97" fmla="*/ 892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8" h="986">
                  <a:moveTo>
                    <a:pt x="0" y="0"/>
                  </a:moveTo>
                  <a:lnTo>
                    <a:pt x="112" y="0"/>
                  </a:lnTo>
                  <a:lnTo>
                    <a:pt x="112" y="265"/>
                  </a:lnTo>
                  <a:lnTo>
                    <a:pt x="109" y="385"/>
                  </a:lnTo>
                  <a:lnTo>
                    <a:pt x="109" y="385"/>
                  </a:lnTo>
                  <a:lnTo>
                    <a:pt x="132" y="366"/>
                  </a:lnTo>
                  <a:lnTo>
                    <a:pt x="156" y="347"/>
                  </a:lnTo>
                  <a:lnTo>
                    <a:pt x="181" y="331"/>
                  </a:lnTo>
                  <a:lnTo>
                    <a:pt x="207" y="318"/>
                  </a:lnTo>
                  <a:lnTo>
                    <a:pt x="233" y="308"/>
                  </a:lnTo>
                  <a:lnTo>
                    <a:pt x="247" y="303"/>
                  </a:lnTo>
                  <a:lnTo>
                    <a:pt x="260" y="299"/>
                  </a:lnTo>
                  <a:lnTo>
                    <a:pt x="274" y="296"/>
                  </a:lnTo>
                  <a:lnTo>
                    <a:pt x="288" y="294"/>
                  </a:lnTo>
                  <a:lnTo>
                    <a:pt x="302" y="292"/>
                  </a:lnTo>
                  <a:lnTo>
                    <a:pt x="316" y="292"/>
                  </a:lnTo>
                  <a:lnTo>
                    <a:pt x="316" y="292"/>
                  </a:lnTo>
                  <a:lnTo>
                    <a:pt x="332" y="292"/>
                  </a:lnTo>
                  <a:lnTo>
                    <a:pt x="347" y="293"/>
                  </a:lnTo>
                  <a:lnTo>
                    <a:pt x="361" y="295"/>
                  </a:lnTo>
                  <a:lnTo>
                    <a:pt x="376" y="297"/>
                  </a:lnTo>
                  <a:lnTo>
                    <a:pt x="390" y="301"/>
                  </a:lnTo>
                  <a:lnTo>
                    <a:pt x="403" y="305"/>
                  </a:lnTo>
                  <a:lnTo>
                    <a:pt x="417" y="310"/>
                  </a:lnTo>
                  <a:lnTo>
                    <a:pt x="429" y="316"/>
                  </a:lnTo>
                  <a:lnTo>
                    <a:pt x="441" y="321"/>
                  </a:lnTo>
                  <a:lnTo>
                    <a:pt x="452" y="329"/>
                  </a:lnTo>
                  <a:lnTo>
                    <a:pt x="463" y="336"/>
                  </a:lnTo>
                  <a:lnTo>
                    <a:pt x="473" y="344"/>
                  </a:lnTo>
                  <a:lnTo>
                    <a:pt x="484" y="353"/>
                  </a:lnTo>
                  <a:lnTo>
                    <a:pt x="494" y="362"/>
                  </a:lnTo>
                  <a:lnTo>
                    <a:pt x="503" y="372"/>
                  </a:lnTo>
                  <a:lnTo>
                    <a:pt x="511" y="384"/>
                  </a:lnTo>
                  <a:lnTo>
                    <a:pt x="519" y="395"/>
                  </a:lnTo>
                  <a:lnTo>
                    <a:pt x="527" y="406"/>
                  </a:lnTo>
                  <a:lnTo>
                    <a:pt x="533" y="419"/>
                  </a:lnTo>
                  <a:lnTo>
                    <a:pt x="540" y="433"/>
                  </a:lnTo>
                  <a:lnTo>
                    <a:pt x="546" y="446"/>
                  </a:lnTo>
                  <a:lnTo>
                    <a:pt x="552" y="460"/>
                  </a:lnTo>
                  <a:lnTo>
                    <a:pt x="561" y="489"/>
                  </a:lnTo>
                  <a:lnTo>
                    <a:pt x="569" y="521"/>
                  </a:lnTo>
                  <a:lnTo>
                    <a:pt x="574" y="555"/>
                  </a:lnTo>
                  <a:lnTo>
                    <a:pt x="577" y="590"/>
                  </a:lnTo>
                  <a:lnTo>
                    <a:pt x="578" y="628"/>
                  </a:lnTo>
                  <a:lnTo>
                    <a:pt x="578" y="628"/>
                  </a:lnTo>
                  <a:lnTo>
                    <a:pt x="578" y="649"/>
                  </a:lnTo>
                  <a:lnTo>
                    <a:pt x="577" y="670"/>
                  </a:lnTo>
                  <a:lnTo>
                    <a:pt x="574" y="689"/>
                  </a:lnTo>
                  <a:lnTo>
                    <a:pt x="572" y="708"/>
                  </a:lnTo>
                  <a:lnTo>
                    <a:pt x="569" y="728"/>
                  </a:lnTo>
                  <a:lnTo>
                    <a:pt x="564" y="746"/>
                  </a:lnTo>
                  <a:lnTo>
                    <a:pt x="560" y="763"/>
                  </a:lnTo>
                  <a:lnTo>
                    <a:pt x="555" y="780"/>
                  </a:lnTo>
                  <a:lnTo>
                    <a:pt x="548" y="796"/>
                  </a:lnTo>
                  <a:lnTo>
                    <a:pt x="543" y="812"/>
                  </a:lnTo>
                  <a:lnTo>
                    <a:pt x="535" y="826"/>
                  </a:lnTo>
                  <a:lnTo>
                    <a:pt x="528" y="841"/>
                  </a:lnTo>
                  <a:lnTo>
                    <a:pt x="520" y="855"/>
                  </a:lnTo>
                  <a:lnTo>
                    <a:pt x="511" y="868"/>
                  </a:lnTo>
                  <a:lnTo>
                    <a:pt x="502" y="881"/>
                  </a:lnTo>
                  <a:lnTo>
                    <a:pt x="492" y="892"/>
                  </a:lnTo>
                  <a:lnTo>
                    <a:pt x="481" y="904"/>
                  </a:lnTo>
                  <a:lnTo>
                    <a:pt x="471" y="914"/>
                  </a:lnTo>
                  <a:lnTo>
                    <a:pt x="461" y="924"/>
                  </a:lnTo>
                  <a:lnTo>
                    <a:pt x="450" y="933"/>
                  </a:lnTo>
                  <a:lnTo>
                    <a:pt x="437" y="941"/>
                  </a:lnTo>
                  <a:lnTo>
                    <a:pt x="426" y="949"/>
                  </a:lnTo>
                  <a:lnTo>
                    <a:pt x="413" y="956"/>
                  </a:lnTo>
                  <a:lnTo>
                    <a:pt x="401" y="963"/>
                  </a:lnTo>
                  <a:lnTo>
                    <a:pt x="388" y="968"/>
                  </a:lnTo>
                  <a:lnTo>
                    <a:pt x="375" y="973"/>
                  </a:lnTo>
                  <a:lnTo>
                    <a:pt x="361" y="977"/>
                  </a:lnTo>
                  <a:lnTo>
                    <a:pt x="348" y="981"/>
                  </a:lnTo>
                  <a:lnTo>
                    <a:pt x="334" y="983"/>
                  </a:lnTo>
                  <a:lnTo>
                    <a:pt x="320" y="985"/>
                  </a:lnTo>
                  <a:lnTo>
                    <a:pt x="307" y="986"/>
                  </a:lnTo>
                  <a:lnTo>
                    <a:pt x="292" y="986"/>
                  </a:lnTo>
                  <a:lnTo>
                    <a:pt x="292" y="986"/>
                  </a:lnTo>
                  <a:lnTo>
                    <a:pt x="281" y="986"/>
                  </a:lnTo>
                  <a:lnTo>
                    <a:pt x="270" y="985"/>
                  </a:lnTo>
                  <a:lnTo>
                    <a:pt x="246" y="981"/>
                  </a:lnTo>
                  <a:lnTo>
                    <a:pt x="221" y="974"/>
                  </a:lnTo>
                  <a:lnTo>
                    <a:pt x="197" y="965"/>
                  </a:lnTo>
                  <a:lnTo>
                    <a:pt x="173" y="953"/>
                  </a:lnTo>
                  <a:lnTo>
                    <a:pt x="149" y="940"/>
                  </a:lnTo>
                  <a:lnTo>
                    <a:pt x="126" y="923"/>
                  </a:lnTo>
                  <a:lnTo>
                    <a:pt x="104" y="905"/>
                  </a:lnTo>
                  <a:lnTo>
                    <a:pt x="100" y="905"/>
                  </a:lnTo>
                  <a:lnTo>
                    <a:pt x="90" y="971"/>
                  </a:lnTo>
                  <a:lnTo>
                    <a:pt x="0" y="971"/>
                  </a:lnTo>
                  <a:lnTo>
                    <a:pt x="0" y="0"/>
                  </a:lnTo>
                  <a:close/>
                  <a:moveTo>
                    <a:pt x="274" y="892"/>
                  </a:moveTo>
                  <a:lnTo>
                    <a:pt x="274" y="892"/>
                  </a:lnTo>
                  <a:lnTo>
                    <a:pt x="293" y="891"/>
                  </a:lnTo>
                  <a:lnTo>
                    <a:pt x="313" y="888"/>
                  </a:lnTo>
                  <a:lnTo>
                    <a:pt x="332" y="882"/>
                  </a:lnTo>
                  <a:lnTo>
                    <a:pt x="349" y="874"/>
                  </a:lnTo>
                  <a:lnTo>
                    <a:pt x="366" y="865"/>
                  </a:lnTo>
                  <a:lnTo>
                    <a:pt x="382" y="852"/>
                  </a:lnTo>
                  <a:lnTo>
                    <a:pt x="395" y="839"/>
                  </a:lnTo>
                  <a:lnTo>
                    <a:pt x="409" y="822"/>
                  </a:lnTo>
                  <a:lnTo>
                    <a:pt x="421" y="805"/>
                  </a:lnTo>
                  <a:lnTo>
                    <a:pt x="432" y="784"/>
                  </a:lnTo>
                  <a:lnTo>
                    <a:pt x="441" y="763"/>
                  </a:lnTo>
                  <a:lnTo>
                    <a:pt x="449" y="740"/>
                  </a:lnTo>
                  <a:lnTo>
                    <a:pt x="454" y="714"/>
                  </a:lnTo>
                  <a:lnTo>
                    <a:pt x="459" y="688"/>
                  </a:lnTo>
                  <a:lnTo>
                    <a:pt x="462" y="660"/>
                  </a:lnTo>
                  <a:lnTo>
                    <a:pt x="462" y="630"/>
                  </a:lnTo>
                  <a:lnTo>
                    <a:pt x="462" y="630"/>
                  </a:lnTo>
                  <a:lnTo>
                    <a:pt x="462" y="603"/>
                  </a:lnTo>
                  <a:lnTo>
                    <a:pt x="460" y="578"/>
                  </a:lnTo>
                  <a:lnTo>
                    <a:pt x="458" y="553"/>
                  </a:lnTo>
                  <a:lnTo>
                    <a:pt x="453" y="530"/>
                  </a:lnTo>
                  <a:lnTo>
                    <a:pt x="447" y="509"/>
                  </a:lnTo>
                  <a:lnTo>
                    <a:pt x="441" y="488"/>
                  </a:lnTo>
                  <a:lnTo>
                    <a:pt x="433" y="470"/>
                  </a:lnTo>
                  <a:lnTo>
                    <a:pt x="422" y="453"/>
                  </a:lnTo>
                  <a:lnTo>
                    <a:pt x="411" y="438"/>
                  </a:lnTo>
                  <a:lnTo>
                    <a:pt x="399" y="425"/>
                  </a:lnTo>
                  <a:lnTo>
                    <a:pt x="384" y="413"/>
                  </a:lnTo>
                  <a:lnTo>
                    <a:pt x="368" y="403"/>
                  </a:lnTo>
                  <a:lnTo>
                    <a:pt x="351" y="396"/>
                  </a:lnTo>
                  <a:lnTo>
                    <a:pt x="332" y="391"/>
                  </a:lnTo>
                  <a:lnTo>
                    <a:pt x="311" y="387"/>
                  </a:lnTo>
                  <a:lnTo>
                    <a:pt x="289" y="386"/>
                  </a:lnTo>
                  <a:lnTo>
                    <a:pt x="289" y="386"/>
                  </a:lnTo>
                  <a:lnTo>
                    <a:pt x="277" y="386"/>
                  </a:lnTo>
                  <a:lnTo>
                    <a:pt x="267" y="387"/>
                  </a:lnTo>
                  <a:lnTo>
                    <a:pt x="257" y="389"/>
                  </a:lnTo>
                  <a:lnTo>
                    <a:pt x="246" y="392"/>
                  </a:lnTo>
                  <a:lnTo>
                    <a:pt x="224" y="398"/>
                  </a:lnTo>
                  <a:lnTo>
                    <a:pt x="203" y="409"/>
                  </a:lnTo>
                  <a:lnTo>
                    <a:pt x="180" y="421"/>
                  </a:lnTo>
                  <a:lnTo>
                    <a:pt x="157" y="437"/>
                  </a:lnTo>
                  <a:lnTo>
                    <a:pt x="135" y="455"/>
                  </a:lnTo>
                  <a:lnTo>
                    <a:pt x="112" y="476"/>
                  </a:lnTo>
                  <a:lnTo>
                    <a:pt x="112" y="823"/>
                  </a:lnTo>
                  <a:lnTo>
                    <a:pt x="112" y="823"/>
                  </a:lnTo>
                  <a:lnTo>
                    <a:pt x="134" y="840"/>
                  </a:lnTo>
                  <a:lnTo>
                    <a:pt x="155" y="855"/>
                  </a:lnTo>
                  <a:lnTo>
                    <a:pt x="177" y="867"/>
                  </a:lnTo>
                  <a:lnTo>
                    <a:pt x="198" y="876"/>
                  </a:lnTo>
                  <a:lnTo>
                    <a:pt x="219" y="884"/>
                  </a:lnTo>
                  <a:lnTo>
                    <a:pt x="238" y="889"/>
                  </a:lnTo>
                  <a:lnTo>
                    <a:pt x="256" y="891"/>
                  </a:lnTo>
                  <a:lnTo>
                    <a:pt x="274" y="892"/>
                  </a:lnTo>
                  <a:lnTo>
                    <a:pt x="274" y="8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8"/>
            <p:cNvSpPr>
              <a:spLocks noEditPoints="1"/>
            </p:cNvSpPr>
            <p:nvPr userDrawn="1"/>
          </p:nvSpPr>
          <p:spPr bwMode="auto">
            <a:xfrm>
              <a:off x="3255910" y="6005372"/>
              <a:ext cx="173577" cy="213579"/>
            </a:xfrm>
            <a:custGeom>
              <a:avLst/>
              <a:gdLst>
                <a:gd name="T0" fmla="*/ 526 w 731"/>
                <a:gd name="T1" fmla="*/ 622 h 895"/>
                <a:gd name="T2" fmla="*/ 201 w 731"/>
                <a:gd name="T3" fmla="*/ 622 h 895"/>
                <a:gd name="T4" fmla="*/ 116 w 731"/>
                <a:gd name="T5" fmla="*/ 895 h 895"/>
                <a:gd name="T6" fmla="*/ 0 w 731"/>
                <a:gd name="T7" fmla="*/ 895 h 895"/>
                <a:gd name="T8" fmla="*/ 302 w 731"/>
                <a:gd name="T9" fmla="*/ 0 h 895"/>
                <a:gd name="T10" fmla="*/ 430 w 731"/>
                <a:gd name="T11" fmla="*/ 0 h 895"/>
                <a:gd name="T12" fmla="*/ 731 w 731"/>
                <a:gd name="T13" fmla="*/ 895 h 895"/>
                <a:gd name="T14" fmla="*/ 612 w 731"/>
                <a:gd name="T15" fmla="*/ 895 h 895"/>
                <a:gd name="T16" fmla="*/ 526 w 731"/>
                <a:gd name="T17" fmla="*/ 622 h 895"/>
                <a:gd name="T18" fmla="*/ 498 w 731"/>
                <a:gd name="T19" fmla="*/ 530 h 895"/>
                <a:gd name="T20" fmla="*/ 456 w 731"/>
                <a:gd name="T21" fmla="*/ 394 h 895"/>
                <a:gd name="T22" fmla="*/ 456 w 731"/>
                <a:gd name="T23" fmla="*/ 394 h 895"/>
                <a:gd name="T24" fmla="*/ 433 w 731"/>
                <a:gd name="T25" fmla="*/ 320 h 895"/>
                <a:gd name="T26" fmla="*/ 410 w 731"/>
                <a:gd name="T27" fmla="*/ 245 h 895"/>
                <a:gd name="T28" fmla="*/ 367 w 731"/>
                <a:gd name="T29" fmla="*/ 93 h 895"/>
                <a:gd name="T30" fmla="*/ 362 w 731"/>
                <a:gd name="T31" fmla="*/ 93 h 895"/>
                <a:gd name="T32" fmla="*/ 362 w 731"/>
                <a:gd name="T33" fmla="*/ 93 h 895"/>
                <a:gd name="T34" fmla="*/ 319 w 731"/>
                <a:gd name="T35" fmla="*/ 245 h 895"/>
                <a:gd name="T36" fmla="*/ 296 w 731"/>
                <a:gd name="T37" fmla="*/ 320 h 895"/>
                <a:gd name="T38" fmla="*/ 273 w 731"/>
                <a:gd name="T39" fmla="*/ 394 h 895"/>
                <a:gd name="T40" fmla="*/ 230 w 731"/>
                <a:gd name="T41" fmla="*/ 530 h 895"/>
                <a:gd name="T42" fmla="*/ 498 w 731"/>
                <a:gd name="T43" fmla="*/ 530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1" h="895">
                  <a:moveTo>
                    <a:pt x="526" y="622"/>
                  </a:moveTo>
                  <a:lnTo>
                    <a:pt x="201" y="622"/>
                  </a:lnTo>
                  <a:lnTo>
                    <a:pt x="116" y="895"/>
                  </a:lnTo>
                  <a:lnTo>
                    <a:pt x="0" y="895"/>
                  </a:lnTo>
                  <a:lnTo>
                    <a:pt x="302" y="0"/>
                  </a:lnTo>
                  <a:lnTo>
                    <a:pt x="430" y="0"/>
                  </a:lnTo>
                  <a:lnTo>
                    <a:pt x="731" y="895"/>
                  </a:lnTo>
                  <a:lnTo>
                    <a:pt x="612" y="895"/>
                  </a:lnTo>
                  <a:lnTo>
                    <a:pt x="526" y="622"/>
                  </a:lnTo>
                  <a:close/>
                  <a:moveTo>
                    <a:pt x="498" y="530"/>
                  </a:moveTo>
                  <a:lnTo>
                    <a:pt x="456" y="394"/>
                  </a:lnTo>
                  <a:lnTo>
                    <a:pt x="456" y="394"/>
                  </a:lnTo>
                  <a:lnTo>
                    <a:pt x="433" y="320"/>
                  </a:lnTo>
                  <a:lnTo>
                    <a:pt x="410" y="245"/>
                  </a:lnTo>
                  <a:lnTo>
                    <a:pt x="367" y="93"/>
                  </a:lnTo>
                  <a:lnTo>
                    <a:pt x="362" y="93"/>
                  </a:lnTo>
                  <a:lnTo>
                    <a:pt x="362" y="93"/>
                  </a:lnTo>
                  <a:lnTo>
                    <a:pt x="319" y="245"/>
                  </a:lnTo>
                  <a:lnTo>
                    <a:pt x="296" y="320"/>
                  </a:lnTo>
                  <a:lnTo>
                    <a:pt x="273" y="394"/>
                  </a:lnTo>
                  <a:lnTo>
                    <a:pt x="230" y="530"/>
                  </a:lnTo>
                  <a:lnTo>
                    <a:pt x="498" y="5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 userDrawn="1"/>
          </p:nvSpPr>
          <p:spPr bwMode="auto">
            <a:xfrm>
              <a:off x="3452346" y="6056803"/>
              <a:ext cx="126433" cy="162149"/>
            </a:xfrm>
            <a:custGeom>
              <a:avLst/>
              <a:gdLst>
                <a:gd name="T0" fmla="*/ 92 w 529"/>
                <a:gd name="T1" fmla="*/ 16 h 679"/>
                <a:gd name="T2" fmla="*/ 106 w 529"/>
                <a:gd name="T3" fmla="*/ 111 h 679"/>
                <a:gd name="T4" fmla="*/ 129 w 529"/>
                <a:gd name="T5" fmla="*/ 88 h 679"/>
                <a:gd name="T6" fmla="*/ 179 w 529"/>
                <a:gd name="T7" fmla="*/ 49 h 679"/>
                <a:gd name="T8" fmla="*/ 206 w 529"/>
                <a:gd name="T9" fmla="*/ 33 h 679"/>
                <a:gd name="T10" fmla="*/ 234 w 529"/>
                <a:gd name="T11" fmla="*/ 19 h 679"/>
                <a:gd name="T12" fmla="*/ 263 w 529"/>
                <a:gd name="T13" fmla="*/ 9 h 679"/>
                <a:gd name="T14" fmla="*/ 295 w 529"/>
                <a:gd name="T15" fmla="*/ 2 h 679"/>
                <a:gd name="T16" fmla="*/ 328 w 529"/>
                <a:gd name="T17" fmla="*/ 0 h 679"/>
                <a:gd name="T18" fmla="*/ 353 w 529"/>
                <a:gd name="T19" fmla="*/ 1 h 679"/>
                <a:gd name="T20" fmla="*/ 398 w 529"/>
                <a:gd name="T21" fmla="*/ 9 h 679"/>
                <a:gd name="T22" fmla="*/ 436 w 529"/>
                <a:gd name="T23" fmla="*/ 26 h 679"/>
                <a:gd name="T24" fmla="*/ 467 w 529"/>
                <a:gd name="T25" fmla="*/ 51 h 679"/>
                <a:gd name="T26" fmla="*/ 492 w 529"/>
                <a:gd name="T27" fmla="*/ 84 h 679"/>
                <a:gd name="T28" fmla="*/ 510 w 529"/>
                <a:gd name="T29" fmla="*/ 123 h 679"/>
                <a:gd name="T30" fmla="*/ 523 w 529"/>
                <a:gd name="T31" fmla="*/ 172 h 679"/>
                <a:gd name="T32" fmla="*/ 528 w 529"/>
                <a:gd name="T33" fmla="*/ 228 h 679"/>
                <a:gd name="T34" fmla="*/ 529 w 529"/>
                <a:gd name="T35" fmla="*/ 679 h 679"/>
                <a:gd name="T36" fmla="*/ 417 w 529"/>
                <a:gd name="T37" fmla="*/ 273 h 679"/>
                <a:gd name="T38" fmla="*/ 417 w 529"/>
                <a:gd name="T39" fmla="*/ 252 h 679"/>
                <a:gd name="T40" fmla="*/ 414 w 529"/>
                <a:gd name="T41" fmla="*/ 211 h 679"/>
                <a:gd name="T42" fmla="*/ 406 w 529"/>
                <a:gd name="T43" fmla="*/ 178 h 679"/>
                <a:gd name="T44" fmla="*/ 395 w 529"/>
                <a:gd name="T45" fmla="*/ 150 h 679"/>
                <a:gd name="T46" fmla="*/ 380 w 529"/>
                <a:gd name="T47" fmla="*/ 128 h 679"/>
                <a:gd name="T48" fmla="*/ 361 w 529"/>
                <a:gd name="T49" fmla="*/ 112 h 679"/>
                <a:gd name="T50" fmla="*/ 337 w 529"/>
                <a:gd name="T51" fmla="*/ 102 h 679"/>
                <a:gd name="T52" fmla="*/ 308 w 529"/>
                <a:gd name="T53" fmla="*/ 97 h 679"/>
                <a:gd name="T54" fmla="*/ 293 w 529"/>
                <a:gd name="T55" fmla="*/ 96 h 679"/>
                <a:gd name="T56" fmla="*/ 268 w 529"/>
                <a:gd name="T57" fmla="*/ 99 h 679"/>
                <a:gd name="T58" fmla="*/ 245 w 529"/>
                <a:gd name="T59" fmla="*/ 103 h 679"/>
                <a:gd name="T60" fmla="*/ 223 w 529"/>
                <a:gd name="T61" fmla="*/ 111 h 679"/>
                <a:gd name="T62" fmla="*/ 202 w 529"/>
                <a:gd name="T63" fmla="*/ 122 h 679"/>
                <a:gd name="T64" fmla="*/ 159 w 529"/>
                <a:gd name="T65" fmla="*/ 154 h 679"/>
                <a:gd name="T66" fmla="*/ 111 w 529"/>
                <a:gd name="T67" fmla="*/ 198 h 679"/>
                <a:gd name="T68" fmla="*/ 0 w 529"/>
                <a:gd name="T69" fmla="*/ 679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679">
                  <a:moveTo>
                    <a:pt x="0" y="16"/>
                  </a:moveTo>
                  <a:lnTo>
                    <a:pt x="92" y="16"/>
                  </a:lnTo>
                  <a:lnTo>
                    <a:pt x="102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29" y="88"/>
                  </a:lnTo>
                  <a:lnTo>
                    <a:pt x="154" y="68"/>
                  </a:lnTo>
                  <a:lnTo>
                    <a:pt x="179" y="49"/>
                  </a:lnTo>
                  <a:lnTo>
                    <a:pt x="193" y="39"/>
                  </a:lnTo>
                  <a:lnTo>
                    <a:pt x="206" y="33"/>
                  </a:lnTo>
                  <a:lnTo>
                    <a:pt x="220" y="25"/>
                  </a:lnTo>
                  <a:lnTo>
                    <a:pt x="234" y="19"/>
                  </a:lnTo>
                  <a:lnTo>
                    <a:pt x="248" y="13"/>
                  </a:lnTo>
                  <a:lnTo>
                    <a:pt x="263" y="9"/>
                  </a:lnTo>
                  <a:lnTo>
                    <a:pt x="279" y="4"/>
                  </a:lnTo>
                  <a:lnTo>
                    <a:pt x="295" y="2"/>
                  </a:lnTo>
                  <a:lnTo>
                    <a:pt x="311" y="1"/>
                  </a:lnTo>
                  <a:lnTo>
                    <a:pt x="328" y="0"/>
                  </a:lnTo>
                  <a:lnTo>
                    <a:pt x="328" y="0"/>
                  </a:lnTo>
                  <a:lnTo>
                    <a:pt x="353" y="1"/>
                  </a:lnTo>
                  <a:lnTo>
                    <a:pt x="376" y="4"/>
                  </a:lnTo>
                  <a:lnTo>
                    <a:pt x="398" y="9"/>
                  </a:lnTo>
                  <a:lnTo>
                    <a:pt x="417" y="17"/>
                  </a:lnTo>
                  <a:lnTo>
                    <a:pt x="436" y="26"/>
                  </a:lnTo>
                  <a:lnTo>
                    <a:pt x="452" y="37"/>
                  </a:lnTo>
                  <a:lnTo>
                    <a:pt x="467" y="51"/>
                  </a:lnTo>
                  <a:lnTo>
                    <a:pt x="481" y="66"/>
                  </a:lnTo>
                  <a:lnTo>
                    <a:pt x="492" y="84"/>
                  </a:lnTo>
                  <a:lnTo>
                    <a:pt x="502" y="103"/>
                  </a:lnTo>
                  <a:lnTo>
                    <a:pt x="510" y="123"/>
                  </a:lnTo>
                  <a:lnTo>
                    <a:pt x="517" y="147"/>
                  </a:lnTo>
                  <a:lnTo>
                    <a:pt x="523" y="172"/>
                  </a:lnTo>
                  <a:lnTo>
                    <a:pt x="526" y="200"/>
                  </a:lnTo>
                  <a:lnTo>
                    <a:pt x="528" y="228"/>
                  </a:lnTo>
                  <a:lnTo>
                    <a:pt x="529" y="259"/>
                  </a:lnTo>
                  <a:lnTo>
                    <a:pt x="529" y="679"/>
                  </a:lnTo>
                  <a:lnTo>
                    <a:pt x="417" y="679"/>
                  </a:lnTo>
                  <a:lnTo>
                    <a:pt x="417" y="273"/>
                  </a:lnTo>
                  <a:lnTo>
                    <a:pt x="417" y="273"/>
                  </a:lnTo>
                  <a:lnTo>
                    <a:pt x="417" y="252"/>
                  </a:lnTo>
                  <a:lnTo>
                    <a:pt x="416" y="230"/>
                  </a:lnTo>
                  <a:lnTo>
                    <a:pt x="414" y="211"/>
                  </a:lnTo>
                  <a:lnTo>
                    <a:pt x="410" y="194"/>
                  </a:lnTo>
                  <a:lnTo>
                    <a:pt x="406" y="178"/>
                  </a:lnTo>
                  <a:lnTo>
                    <a:pt x="401" y="163"/>
                  </a:lnTo>
                  <a:lnTo>
                    <a:pt x="395" y="150"/>
                  </a:lnTo>
                  <a:lnTo>
                    <a:pt x="388" y="138"/>
                  </a:lnTo>
                  <a:lnTo>
                    <a:pt x="380" y="128"/>
                  </a:lnTo>
                  <a:lnTo>
                    <a:pt x="371" y="120"/>
                  </a:lnTo>
                  <a:lnTo>
                    <a:pt x="361" y="112"/>
                  </a:lnTo>
                  <a:lnTo>
                    <a:pt x="349" y="106"/>
                  </a:lnTo>
                  <a:lnTo>
                    <a:pt x="337" y="102"/>
                  </a:lnTo>
                  <a:lnTo>
                    <a:pt x="323" y="99"/>
                  </a:lnTo>
                  <a:lnTo>
                    <a:pt x="308" y="97"/>
                  </a:lnTo>
                  <a:lnTo>
                    <a:pt x="293" y="96"/>
                  </a:lnTo>
                  <a:lnTo>
                    <a:pt x="293" y="96"/>
                  </a:lnTo>
                  <a:lnTo>
                    <a:pt x="280" y="97"/>
                  </a:lnTo>
                  <a:lnTo>
                    <a:pt x="268" y="99"/>
                  </a:lnTo>
                  <a:lnTo>
                    <a:pt x="256" y="101"/>
                  </a:lnTo>
                  <a:lnTo>
                    <a:pt x="245" y="103"/>
                  </a:lnTo>
                  <a:lnTo>
                    <a:pt x="234" y="106"/>
                  </a:lnTo>
                  <a:lnTo>
                    <a:pt x="223" y="111"/>
                  </a:lnTo>
                  <a:lnTo>
                    <a:pt x="212" y="117"/>
                  </a:lnTo>
                  <a:lnTo>
                    <a:pt x="202" y="122"/>
                  </a:lnTo>
                  <a:lnTo>
                    <a:pt x="180" y="137"/>
                  </a:lnTo>
                  <a:lnTo>
                    <a:pt x="159" y="154"/>
                  </a:lnTo>
                  <a:lnTo>
                    <a:pt x="136" y="175"/>
                  </a:lnTo>
                  <a:lnTo>
                    <a:pt x="111" y="198"/>
                  </a:lnTo>
                  <a:lnTo>
                    <a:pt x="111" y="679"/>
                  </a:lnTo>
                  <a:lnTo>
                    <a:pt x="0" y="67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0"/>
            <p:cNvSpPr>
              <a:spLocks noEditPoints="1"/>
            </p:cNvSpPr>
            <p:nvPr userDrawn="1"/>
          </p:nvSpPr>
          <p:spPr bwMode="auto">
            <a:xfrm>
              <a:off x="3610922" y="6056803"/>
              <a:ext cx="122861" cy="165721"/>
            </a:xfrm>
            <a:custGeom>
              <a:avLst/>
              <a:gdLst>
                <a:gd name="T0" fmla="*/ 407 w 518"/>
                <a:gd name="T1" fmla="*/ 243 h 694"/>
                <a:gd name="T2" fmla="*/ 400 w 518"/>
                <a:gd name="T3" fmla="*/ 197 h 694"/>
                <a:gd name="T4" fmla="*/ 387 w 518"/>
                <a:gd name="T5" fmla="*/ 156 h 694"/>
                <a:gd name="T6" fmla="*/ 362 w 518"/>
                <a:gd name="T7" fmla="*/ 122 h 694"/>
                <a:gd name="T8" fmla="*/ 323 w 518"/>
                <a:gd name="T9" fmla="*/ 101 h 694"/>
                <a:gd name="T10" fmla="*/ 271 w 518"/>
                <a:gd name="T11" fmla="*/ 93 h 694"/>
                <a:gd name="T12" fmla="*/ 243 w 518"/>
                <a:gd name="T13" fmla="*/ 94 h 694"/>
                <a:gd name="T14" fmla="*/ 188 w 518"/>
                <a:gd name="T15" fmla="*/ 105 h 694"/>
                <a:gd name="T16" fmla="*/ 116 w 518"/>
                <a:gd name="T17" fmla="*/ 137 h 694"/>
                <a:gd name="T18" fmla="*/ 29 w 518"/>
                <a:gd name="T19" fmla="*/ 86 h 694"/>
                <a:gd name="T20" fmla="*/ 81 w 518"/>
                <a:gd name="T21" fmla="*/ 55 h 694"/>
                <a:gd name="T22" fmla="*/ 159 w 518"/>
                <a:gd name="T23" fmla="*/ 22 h 694"/>
                <a:gd name="T24" fmla="*/ 212 w 518"/>
                <a:gd name="T25" fmla="*/ 8 h 694"/>
                <a:gd name="T26" fmla="*/ 269 w 518"/>
                <a:gd name="T27" fmla="*/ 1 h 694"/>
                <a:gd name="T28" fmla="*/ 317 w 518"/>
                <a:gd name="T29" fmla="*/ 1 h 694"/>
                <a:gd name="T30" fmla="*/ 370 w 518"/>
                <a:gd name="T31" fmla="*/ 11 h 694"/>
                <a:gd name="T32" fmla="*/ 404 w 518"/>
                <a:gd name="T33" fmla="*/ 25 h 694"/>
                <a:gd name="T34" fmla="*/ 432 w 518"/>
                <a:gd name="T35" fmla="*/ 43 h 694"/>
                <a:gd name="T36" fmla="*/ 457 w 518"/>
                <a:gd name="T37" fmla="*/ 66 h 694"/>
                <a:gd name="T38" fmla="*/ 488 w 518"/>
                <a:gd name="T39" fmla="*/ 113 h 694"/>
                <a:gd name="T40" fmla="*/ 511 w 518"/>
                <a:gd name="T41" fmla="*/ 186 h 694"/>
                <a:gd name="T42" fmla="*/ 518 w 518"/>
                <a:gd name="T43" fmla="*/ 272 h 694"/>
                <a:gd name="T44" fmla="*/ 416 w 518"/>
                <a:gd name="T45" fmla="*/ 599 h 694"/>
                <a:gd name="T46" fmla="*/ 389 w 518"/>
                <a:gd name="T47" fmla="*/ 618 h 694"/>
                <a:gd name="T48" fmla="*/ 311 w 518"/>
                <a:gd name="T49" fmla="*/ 666 h 694"/>
                <a:gd name="T50" fmla="*/ 269 w 518"/>
                <a:gd name="T51" fmla="*/ 683 h 694"/>
                <a:gd name="T52" fmla="*/ 225 w 518"/>
                <a:gd name="T53" fmla="*/ 692 h 694"/>
                <a:gd name="T54" fmla="*/ 195 w 518"/>
                <a:gd name="T55" fmla="*/ 694 h 694"/>
                <a:gd name="T56" fmla="*/ 135 w 518"/>
                <a:gd name="T57" fmla="*/ 688 h 694"/>
                <a:gd name="T58" fmla="*/ 84 w 518"/>
                <a:gd name="T59" fmla="*/ 666 h 694"/>
                <a:gd name="T60" fmla="*/ 43 w 518"/>
                <a:gd name="T61" fmla="*/ 632 h 694"/>
                <a:gd name="T62" fmla="*/ 15 w 518"/>
                <a:gd name="T63" fmla="*/ 585 h 694"/>
                <a:gd name="T64" fmla="*/ 1 w 518"/>
                <a:gd name="T65" fmla="*/ 529 h 694"/>
                <a:gd name="T66" fmla="*/ 0 w 518"/>
                <a:gd name="T67" fmla="*/ 493 h 694"/>
                <a:gd name="T68" fmla="*/ 6 w 518"/>
                <a:gd name="T69" fmla="*/ 456 h 694"/>
                <a:gd name="T70" fmla="*/ 18 w 518"/>
                <a:gd name="T71" fmla="*/ 422 h 694"/>
                <a:gd name="T72" fmla="*/ 38 w 518"/>
                <a:gd name="T73" fmla="*/ 391 h 694"/>
                <a:gd name="T74" fmla="*/ 65 w 518"/>
                <a:gd name="T75" fmla="*/ 364 h 694"/>
                <a:gd name="T76" fmla="*/ 98 w 518"/>
                <a:gd name="T77" fmla="*/ 340 h 694"/>
                <a:gd name="T78" fmla="*/ 154 w 518"/>
                <a:gd name="T79" fmla="*/ 313 h 694"/>
                <a:gd name="T80" fmla="*/ 265 w 518"/>
                <a:gd name="T81" fmla="*/ 281 h 694"/>
                <a:gd name="T82" fmla="*/ 407 w 518"/>
                <a:gd name="T83" fmla="*/ 259 h 694"/>
                <a:gd name="T84" fmla="*/ 226 w 518"/>
                <a:gd name="T85" fmla="*/ 605 h 694"/>
                <a:gd name="T86" fmla="*/ 261 w 518"/>
                <a:gd name="T87" fmla="*/ 601 h 694"/>
                <a:gd name="T88" fmla="*/ 295 w 518"/>
                <a:gd name="T89" fmla="*/ 591 h 694"/>
                <a:gd name="T90" fmla="*/ 360 w 518"/>
                <a:gd name="T91" fmla="*/ 554 h 694"/>
                <a:gd name="T92" fmla="*/ 407 w 518"/>
                <a:gd name="T93" fmla="*/ 332 h 694"/>
                <a:gd name="T94" fmla="*/ 330 w 518"/>
                <a:gd name="T95" fmla="*/ 344 h 694"/>
                <a:gd name="T96" fmla="*/ 240 w 518"/>
                <a:gd name="T97" fmla="*/ 365 h 694"/>
                <a:gd name="T98" fmla="*/ 176 w 518"/>
                <a:gd name="T99" fmla="*/ 394 h 694"/>
                <a:gd name="T100" fmla="*/ 135 w 518"/>
                <a:gd name="T101" fmla="*/ 428 h 694"/>
                <a:gd name="T102" fmla="*/ 113 w 518"/>
                <a:gd name="T103" fmla="*/ 469 h 694"/>
                <a:gd name="T104" fmla="*/ 110 w 518"/>
                <a:gd name="T105" fmla="*/ 498 h 694"/>
                <a:gd name="T106" fmla="*/ 116 w 518"/>
                <a:gd name="T107" fmla="*/ 535 h 694"/>
                <a:gd name="T108" fmla="*/ 129 w 518"/>
                <a:gd name="T109" fmla="*/ 565 h 694"/>
                <a:gd name="T110" fmla="*/ 152 w 518"/>
                <a:gd name="T111" fmla="*/ 585 h 694"/>
                <a:gd name="T112" fmla="*/ 180 w 518"/>
                <a:gd name="T113" fmla="*/ 599 h 694"/>
                <a:gd name="T114" fmla="*/ 214 w 518"/>
                <a:gd name="T115" fmla="*/ 605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8" h="694">
                  <a:moveTo>
                    <a:pt x="407" y="259"/>
                  </a:moveTo>
                  <a:lnTo>
                    <a:pt x="407" y="259"/>
                  </a:lnTo>
                  <a:lnTo>
                    <a:pt x="407" y="243"/>
                  </a:lnTo>
                  <a:lnTo>
                    <a:pt x="406" y="227"/>
                  </a:lnTo>
                  <a:lnTo>
                    <a:pt x="404" y="212"/>
                  </a:lnTo>
                  <a:lnTo>
                    <a:pt x="400" y="197"/>
                  </a:lnTo>
                  <a:lnTo>
                    <a:pt x="397" y="183"/>
                  </a:lnTo>
                  <a:lnTo>
                    <a:pt x="392" y="169"/>
                  </a:lnTo>
                  <a:lnTo>
                    <a:pt x="387" y="156"/>
                  </a:lnTo>
                  <a:lnTo>
                    <a:pt x="379" y="144"/>
                  </a:lnTo>
                  <a:lnTo>
                    <a:pt x="371" y="133"/>
                  </a:lnTo>
                  <a:lnTo>
                    <a:pt x="362" y="122"/>
                  </a:lnTo>
                  <a:lnTo>
                    <a:pt x="350" y="114"/>
                  </a:lnTo>
                  <a:lnTo>
                    <a:pt x="338" y="106"/>
                  </a:lnTo>
                  <a:lnTo>
                    <a:pt x="323" y="101"/>
                  </a:lnTo>
                  <a:lnTo>
                    <a:pt x="307" y="96"/>
                  </a:lnTo>
                  <a:lnTo>
                    <a:pt x="290" y="93"/>
                  </a:lnTo>
                  <a:lnTo>
                    <a:pt x="271" y="93"/>
                  </a:lnTo>
                  <a:lnTo>
                    <a:pt x="271" y="93"/>
                  </a:lnTo>
                  <a:lnTo>
                    <a:pt x="256" y="93"/>
                  </a:lnTo>
                  <a:lnTo>
                    <a:pt x="243" y="94"/>
                  </a:lnTo>
                  <a:lnTo>
                    <a:pt x="228" y="96"/>
                  </a:lnTo>
                  <a:lnTo>
                    <a:pt x="214" y="99"/>
                  </a:lnTo>
                  <a:lnTo>
                    <a:pt x="188" y="105"/>
                  </a:lnTo>
                  <a:lnTo>
                    <a:pt x="162" y="114"/>
                  </a:lnTo>
                  <a:lnTo>
                    <a:pt x="138" y="126"/>
                  </a:lnTo>
                  <a:lnTo>
                    <a:pt x="116" y="137"/>
                  </a:lnTo>
                  <a:lnTo>
                    <a:pt x="94" y="150"/>
                  </a:lnTo>
                  <a:lnTo>
                    <a:pt x="74" y="163"/>
                  </a:lnTo>
                  <a:lnTo>
                    <a:pt x="29" y="86"/>
                  </a:lnTo>
                  <a:lnTo>
                    <a:pt x="29" y="86"/>
                  </a:lnTo>
                  <a:lnTo>
                    <a:pt x="53" y="70"/>
                  </a:lnTo>
                  <a:lnTo>
                    <a:pt x="81" y="55"/>
                  </a:lnTo>
                  <a:lnTo>
                    <a:pt x="110" y="41"/>
                  </a:lnTo>
                  <a:lnTo>
                    <a:pt x="142" y="28"/>
                  </a:lnTo>
                  <a:lnTo>
                    <a:pt x="159" y="22"/>
                  </a:lnTo>
                  <a:lnTo>
                    <a:pt x="176" y="17"/>
                  </a:lnTo>
                  <a:lnTo>
                    <a:pt x="194" y="12"/>
                  </a:lnTo>
                  <a:lnTo>
                    <a:pt x="212" y="8"/>
                  </a:lnTo>
                  <a:lnTo>
                    <a:pt x="230" y="4"/>
                  </a:lnTo>
                  <a:lnTo>
                    <a:pt x="249" y="2"/>
                  </a:lnTo>
                  <a:lnTo>
                    <a:pt x="269" y="1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17" y="1"/>
                  </a:lnTo>
                  <a:lnTo>
                    <a:pt x="345" y="4"/>
                  </a:lnTo>
                  <a:lnTo>
                    <a:pt x="357" y="8"/>
                  </a:lnTo>
                  <a:lnTo>
                    <a:pt x="370" y="11"/>
                  </a:lnTo>
                  <a:lnTo>
                    <a:pt x="382" y="15"/>
                  </a:lnTo>
                  <a:lnTo>
                    <a:pt x="392" y="19"/>
                  </a:lnTo>
                  <a:lnTo>
                    <a:pt x="404" y="25"/>
                  </a:lnTo>
                  <a:lnTo>
                    <a:pt x="414" y="29"/>
                  </a:lnTo>
                  <a:lnTo>
                    <a:pt x="423" y="36"/>
                  </a:lnTo>
                  <a:lnTo>
                    <a:pt x="432" y="43"/>
                  </a:lnTo>
                  <a:lnTo>
                    <a:pt x="441" y="50"/>
                  </a:lnTo>
                  <a:lnTo>
                    <a:pt x="449" y="58"/>
                  </a:lnTo>
                  <a:lnTo>
                    <a:pt x="457" y="66"/>
                  </a:lnTo>
                  <a:lnTo>
                    <a:pt x="464" y="75"/>
                  </a:lnTo>
                  <a:lnTo>
                    <a:pt x="477" y="93"/>
                  </a:lnTo>
                  <a:lnTo>
                    <a:pt x="488" y="113"/>
                  </a:lnTo>
                  <a:lnTo>
                    <a:pt x="498" y="136"/>
                  </a:lnTo>
                  <a:lnTo>
                    <a:pt x="505" y="160"/>
                  </a:lnTo>
                  <a:lnTo>
                    <a:pt x="511" y="186"/>
                  </a:lnTo>
                  <a:lnTo>
                    <a:pt x="515" y="213"/>
                  </a:lnTo>
                  <a:lnTo>
                    <a:pt x="518" y="242"/>
                  </a:lnTo>
                  <a:lnTo>
                    <a:pt x="518" y="272"/>
                  </a:lnTo>
                  <a:lnTo>
                    <a:pt x="518" y="679"/>
                  </a:lnTo>
                  <a:lnTo>
                    <a:pt x="426" y="679"/>
                  </a:lnTo>
                  <a:lnTo>
                    <a:pt x="416" y="599"/>
                  </a:lnTo>
                  <a:lnTo>
                    <a:pt x="414" y="599"/>
                  </a:lnTo>
                  <a:lnTo>
                    <a:pt x="414" y="599"/>
                  </a:lnTo>
                  <a:lnTo>
                    <a:pt x="389" y="618"/>
                  </a:lnTo>
                  <a:lnTo>
                    <a:pt x="364" y="635"/>
                  </a:lnTo>
                  <a:lnTo>
                    <a:pt x="338" y="652"/>
                  </a:lnTo>
                  <a:lnTo>
                    <a:pt x="311" y="666"/>
                  </a:lnTo>
                  <a:lnTo>
                    <a:pt x="297" y="673"/>
                  </a:lnTo>
                  <a:lnTo>
                    <a:pt x="283" y="677"/>
                  </a:lnTo>
                  <a:lnTo>
                    <a:pt x="269" y="683"/>
                  </a:lnTo>
                  <a:lnTo>
                    <a:pt x="254" y="686"/>
                  </a:lnTo>
                  <a:lnTo>
                    <a:pt x="239" y="690"/>
                  </a:lnTo>
                  <a:lnTo>
                    <a:pt x="225" y="692"/>
                  </a:lnTo>
                  <a:lnTo>
                    <a:pt x="210" y="694"/>
                  </a:lnTo>
                  <a:lnTo>
                    <a:pt x="195" y="694"/>
                  </a:lnTo>
                  <a:lnTo>
                    <a:pt x="195" y="694"/>
                  </a:lnTo>
                  <a:lnTo>
                    <a:pt x="175" y="693"/>
                  </a:lnTo>
                  <a:lnTo>
                    <a:pt x="154" y="691"/>
                  </a:lnTo>
                  <a:lnTo>
                    <a:pt x="135" y="688"/>
                  </a:lnTo>
                  <a:lnTo>
                    <a:pt x="117" y="682"/>
                  </a:lnTo>
                  <a:lnTo>
                    <a:pt x="100" y="675"/>
                  </a:lnTo>
                  <a:lnTo>
                    <a:pt x="84" y="666"/>
                  </a:lnTo>
                  <a:lnTo>
                    <a:pt x="69" y="656"/>
                  </a:lnTo>
                  <a:lnTo>
                    <a:pt x="56" y="644"/>
                  </a:lnTo>
                  <a:lnTo>
                    <a:pt x="43" y="632"/>
                  </a:lnTo>
                  <a:lnTo>
                    <a:pt x="32" y="618"/>
                  </a:lnTo>
                  <a:lnTo>
                    <a:pt x="23" y="602"/>
                  </a:lnTo>
                  <a:lnTo>
                    <a:pt x="15" y="585"/>
                  </a:lnTo>
                  <a:lnTo>
                    <a:pt x="8" y="568"/>
                  </a:lnTo>
                  <a:lnTo>
                    <a:pt x="4" y="549"/>
                  </a:lnTo>
                  <a:lnTo>
                    <a:pt x="1" y="529"/>
                  </a:lnTo>
                  <a:lnTo>
                    <a:pt x="0" y="506"/>
                  </a:lnTo>
                  <a:lnTo>
                    <a:pt x="0" y="506"/>
                  </a:lnTo>
                  <a:lnTo>
                    <a:pt x="0" y="493"/>
                  </a:lnTo>
                  <a:lnTo>
                    <a:pt x="1" y="480"/>
                  </a:lnTo>
                  <a:lnTo>
                    <a:pt x="4" y="467"/>
                  </a:lnTo>
                  <a:lnTo>
                    <a:pt x="6" y="456"/>
                  </a:lnTo>
                  <a:lnTo>
                    <a:pt x="9" y="444"/>
                  </a:lnTo>
                  <a:lnTo>
                    <a:pt x="14" y="432"/>
                  </a:lnTo>
                  <a:lnTo>
                    <a:pt x="18" y="422"/>
                  </a:lnTo>
                  <a:lnTo>
                    <a:pt x="24" y="412"/>
                  </a:lnTo>
                  <a:lnTo>
                    <a:pt x="31" y="402"/>
                  </a:lnTo>
                  <a:lnTo>
                    <a:pt x="38" y="391"/>
                  </a:lnTo>
                  <a:lnTo>
                    <a:pt x="45" y="382"/>
                  </a:lnTo>
                  <a:lnTo>
                    <a:pt x="55" y="373"/>
                  </a:lnTo>
                  <a:lnTo>
                    <a:pt x="65" y="364"/>
                  </a:lnTo>
                  <a:lnTo>
                    <a:pt x="75" y="356"/>
                  </a:lnTo>
                  <a:lnTo>
                    <a:pt x="86" y="348"/>
                  </a:lnTo>
                  <a:lnTo>
                    <a:pt x="98" y="340"/>
                  </a:lnTo>
                  <a:lnTo>
                    <a:pt x="111" y="332"/>
                  </a:lnTo>
                  <a:lnTo>
                    <a:pt x="125" y="326"/>
                  </a:lnTo>
                  <a:lnTo>
                    <a:pt x="154" y="313"/>
                  </a:lnTo>
                  <a:lnTo>
                    <a:pt x="188" y="301"/>
                  </a:lnTo>
                  <a:lnTo>
                    <a:pt x="225" y="290"/>
                  </a:lnTo>
                  <a:lnTo>
                    <a:pt x="265" y="281"/>
                  </a:lnTo>
                  <a:lnTo>
                    <a:pt x="308" y="272"/>
                  </a:lnTo>
                  <a:lnTo>
                    <a:pt x="356" y="265"/>
                  </a:lnTo>
                  <a:lnTo>
                    <a:pt x="407" y="259"/>
                  </a:lnTo>
                  <a:lnTo>
                    <a:pt x="407" y="259"/>
                  </a:lnTo>
                  <a:close/>
                  <a:moveTo>
                    <a:pt x="226" y="605"/>
                  </a:moveTo>
                  <a:lnTo>
                    <a:pt x="226" y="605"/>
                  </a:lnTo>
                  <a:lnTo>
                    <a:pt x="238" y="605"/>
                  </a:lnTo>
                  <a:lnTo>
                    <a:pt x="249" y="604"/>
                  </a:lnTo>
                  <a:lnTo>
                    <a:pt x="261" y="601"/>
                  </a:lnTo>
                  <a:lnTo>
                    <a:pt x="272" y="599"/>
                  </a:lnTo>
                  <a:lnTo>
                    <a:pt x="283" y="596"/>
                  </a:lnTo>
                  <a:lnTo>
                    <a:pt x="295" y="591"/>
                  </a:lnTo>
                  <a:lnTo>
                    <a:pt x="316" y="582"/>
                  </a:lnTo>
                  <a:lnTo>
                    <a:pt x="338" y="570"/>
                  </a:lnTo>
                  <a:lnTo>
                    <a:pt x="360" y="554"/>
                  </a:lnTo>
                  <a:lnTo>
                    <a:pt x="383" y="537"/>
                  </a:lnTo>
                  <a:lnTo>
                    <a:pt x="407" y="516"/>
                  </a:lnTo>
                  <a:lnTo>
                    <a:pt x="407" y="332"/>
                  </a:lnTo>
                  <a:lnTo>
                    <a:pt x="407" y="332"/>
                  </a:lnTo>
                  <a:lnTo>
                    <a:pt x="367" y="338"/>
                  </a:lnTo>
                  <a:lnTo>
                    <a:pt x="330" y="344"/>
                  </a:lnTo>
                  <a:lnTo>
                    <a:pt x="297" y="350"/>
                  </a:lnTo>
                  <a:lnTo>
                    <a:pt x="266" y="357"/>
                  </a:lnTo>
                  <a:lnTo>
                    <a:pt x="240" y="365"/>
                  </a:lnTo>
                  <a:lnTo>
                    <a:pt x="215" y="374"/>
                  </a:lnTo>
                  <a:lnTo>
                    <a:pt x="194" y="383"/>
                  </a:lnTo>
                  <a:lnTo>
                    <a:pt x="176" y="394"/>
                  </a:lnTo>
                  <a:lnTo>
                    <a:pt x="160" y="405"/>
                  </a:lnTo>
                  <a:lnTo>
                    <a:pt x="145" y="416"/>
                  </a:lnTo>
                  <a:lnTo>
                    <a:pt x="135" y="428"/>
                  </a:lnTo>
                  <a:lnTo>
                    <a:pt x="126" y="440"/>
                  </a:lnTo>
                  <a:lnTo>
                    <a:pt x="119" y="454"/>
                  </a:lnTo>
                  <a:lnTo>
                    <a:pt x="113" y="469"/>
                  </a:lnTo>
                  <a:lnTo>
                    <a:pt x="111" y="483"/>
                  </a:lnTo>
                  <a:lnTo>
                    <a:pt x="110" y="498"/>
                  </a:lnTo>
                  <a:lnTo>
                    <a:pt x="110" y="498"/>
                  </a:lnTo>
                  <a:lnTo>
                    <a:pt x="111" y="512"/>
                  </a:lnTo>
                  <a:lnTo>
                    <a:pt x="112" y="524"/>
                  </a:lnTo>
                  <a:lnTo>
                    <a:pt x="116" y="535"/>
                  </a:lnTo>
                  <a:lnTo>
                    <a:pt x="119" y="547"/>
                  </a:lnTo>
                  <a:lnTo>
                    <a:pt x="124" y="556"/>
                  </a:lnTo>
                  <a:lnTo>
                    <a:pt x="129" y="565"/>
                  </a:lnTo>
                  <a:lnTo>
                    <a:pt x="136" y="573"/>
                  </a:lnTo>
                  <a:lnTo>
                    <a:pt x="144" y="580"/>
                  </a:lnTo>
                  <a:lnTo>
                    <a:pt x="152" y="585"/>
                  </a:lnTo>
                  <a:lnTo>
                    <a:pt x="161" y="591"/>
                  </a:lnTo>
                  <a:lnTo>
                    <a:pt x="170" y="595"/>
                  </a:lnTo>
                  <a:lnTo>
                    <a:pt x="180" y="599"/>
                  </a:lnTo>
                  <a:lnTo>
                    <a:pt x="191" y="601"/>
                  </a:lnTo>
                  <a:lnTo>
                    <a:pt x="202" y="604"/>
                  </a:lnTo>
                  <a:lnTo>
                    <a:pt x="214" y="605"/>
                  </a:lnTo>
                  <a:lnTo>
                    <a:pt x="226" y="605"/>
                  </a:lnTo>
                  <a:lnTo>
                    <a:pt x="226" y="6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1"/>
            <p:cNvSpPr>
              <a:spLocks/>
            </p:cNvSpPr>
            <p:nvPr userDrawn="1"/>
          </p:nvSpPr>
          <p:spPr bwMode="auto">
            <a:xfrm>
              <a:off x="3775214" y="5987514"/>
              <a:ext cx="43573" cy="235008"/>
            </a:xfrm>
            <a:custGeom>
              <a:avLst/>
              <a:gdLst>
                <a:gd name="T0" fmla="*/ 0 w 183"/>
                <a:gd name="T1" fmla="*/ 0 h 986"/>
                <a:gd name="T2" fmla="*/ 112 w 183"/>
                <a:gd name="T3" fmla="*/ 0 h 986"/>
                <a:gd name="T4" fmla="*/ 112 w 183"/>
                <a:gd name="T5" fmla="*/ 845 h 986"/>
                <a:gd name="T6" fmla="*/ 112 w 183"/>
                <a:gd name="T7" fmla="*/ 845 h 986"/>
                <a:gd name="T8" fmla="*/ 112 w 183"/>
                <a:gd name="T9" fmla="*/ 857 h 986"/>
                <a:gd name="T10" fmla="*/ 115 w 183"/>
                <a:gd name="T11" fmla="*/ 867 h 986"/>
                <a:gd name="T12" fmla="*/ 118 w 183"/>
                <a:gd name="T13" fmla="*/ 876 h 986"/>
                <a:gd name="T14" fmla="*/ 121 w 183"/>
                <a:gd name="T15" fmla="*/ 883 h 986"/>
                <a:gd name="T16" fmla="*/ 126 w 183"/>
                <a:gd name="T17" fmla="*/ 888 h 986"/>
                <a:gd name="T18" fmla="*/ 132 w 183"/>
                <a:gd name="T19" fmla="*/ 891 h 986"/>
                <a:gd name="T20" fmla="*/ 137 w 183"/>
                <a:gd name="T21" fmla="*/ 893 h 986"/>
                <a:gd name="T22" fmla="*/ 143 w 183"/>
                <a:gd name="T23" fmla="*/ 893 h 986"/>
                <a:gd name="T24" fmla="*/ 143 w 183"/>
                <a:gd name="T25" fmla="*/ 893 h 986"/>
                <a:gd name="T26" fmla="*/ 153 w 183"/>
                <a:gd name="T27" fmla="*/ 893 h 986"/>
                <a:gd name="T28" fmla="*/ 168 w 183"/>
                <a:gd name="T29" fmla="*/ 891 h 986"/>
                <a:gd name="T30" fmla="*/ 183 w 183"/>
                <a:gd name="T31" fmla="*/ 975 h 986"/>
                <a:gd name="T32" fmla="*/ 183 w 183"/>
                <a:gd name="T33" fmla="*/ 975 h 986"/>
                <a:gd name="T34" fmla="*/ 170 w 183"/>
                <a:gd name="T35" fmla="*/ 980 h 986"/>
                <a:gd name="T36" fmla="*/ 157 w 183"/>
                <a:gd name="T37" fmla="*/ 984 h 986"/>
                <a:gd name="T38" fmla="*/ 140 w 183"/>
                <a:gd name="T39" fmla="*/ 985 h 986"/>
                <a:gd name="T40" fmla="*/ 119 w 183"/>
                <a:gd name="T41" fmla="*/ 986 h 986"/>
                <a:gd name="T42" fmla="*/ 119 w 183"/>
                <a:gd name="T43" fmla="*/ 986 h 986"/>
                <a:gd name="T44" fmla="*/ 103 w 183"/>
                <a:gd name="T45" fmla="*/ 986 h 986"/>
                <a:gd name="T46" fmla="*/ 90 w 183"/>
                <a:gd name="T47" fmla="*/ 984 h 986"/>
                <a:gd name="T48" fmla="*/ 76 w 183"/>
                <a:gd name="T49" fmla="*/ 981 h 986"/>
                <a:gd name="T50" fmla="*/ 65 w 183"/>
                <a:gd name="T51" fmla="*/ 976 h 986"/>
                <a:gd name="T52" fmla="*/ 55 w 183"/>
                <a:gd name="T53" fmla="*/ 972 h 986"/>
                <a:gd name="T54" fmla="*/ 44 w 183"/>
                <a:gd name="T55" fmla="*/ 965 h 986"/>
                <a:gd name="T56" fmla="*/ 35 w 183"/>
                <a:gd name="T57" fmla="*/ 957 h 986"/>
                <a:gd name="T58" fmla="*/ 28 w 183"/>
                <a:gd name="T59" fmla="*/ 948 h 986"/>
                <a:gd name="T60" fmla="*/ 22 w 183"/>
                <a:gd name="T61" fmla="*/ 938 h 986"/>
                <a:gd name="T62" fmla="*/ 16 w 183"/>
                <a:gd name="T63" fmla="*/ 926 h 986"/>
                <a:gd name="T64" fmla="*/ 11 w 183"/>
                <a:gd name="T65" fmla="*/ 914 h 986"/>
                <a:gd name="T66" fmla="*/ 7 w 183"/>
                <a:gd name="T67" fmla="*/ 901 h 986"/>
                <a:gd name="T68" fmla="*/ 5 w 183"/>
                <a:gd name="T69" fmla="*/ 887 h 986"/>
                <a:gd name="T70" fmla="*/ 2 w 183"/>
                <a:gd name="T71" fmla="*/ 871 h 986"/>
                <a:gd name="T72" fmla="*/ 1 w 183"/>
                <a:gd name="T73" fmla="*/ 855 h 986"/>
                <a:gd name="T74" fmla="*/ 0 w 183"/>
                <a:gd name="T75" fmla="*/ 837 h 986"/>
                <a:gd name="T76" fmla="*/ 0 w 183"/>
                <a:gd name="T77" fmla="*/ 0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3" h="986">
                  <a:moveTo>
                    <a:pt x="0" y="0"/>
                  </a:moveTo>
                  <a:lnTo>
                    <a:pt x="112" y="0"/>
                  </a:lnTo>
                  <a:lnTo>
                    <a:pt x="112" y="845"/>
                  </a:lnTo>
                  <a:lnTo>
                    <a:pt x="112" y="845"/>
                  </a:lnTo>
                  <a:lnTo>
                    <a:pt x="112" y="857"/>
                  </a:lnTo>
                  <a:lnTo>
                    <a:pt x="115" y="867"/>
                  </a:lnTo>
                  <a:lnTo>
                    <a:pt x="118" y="876"/>
                  </a:lnTo>
                  <a:lnTo>
                    <a:pt x="121" y="883"/>
                  </a:lnTo>
                  <a:lnTo>
                    <a:pt x="126" y="888"/>
                  </a:lnTo>
                  <a:lnTo>
                    <a:pt x="132" y="891"/>
                  </a:lnTo>
                  <a:lnTo>
                    <a:pt x="137" y="893"/>
                  </a:lnTo>
                  <a:lnTo>
                    <a:pt x="143" y="893"/>
                  </a:lnTo>
                  <a:lnTo>
                    <a:pt x="143" y="893"/>
                  </a:lnTo>
                  <a:lnTo>
                    <a:pt x="153" y="893"/>
                  </a:lnTo>
                  <a:lnTo>
                    <a:pt x="168" y="891"/>
                  </a:lnTo>
                  <a:lnTo>
                    <a:pt x="183" y="975"/>
                  </a:lnTo>
                  <a:lnTo>
                    <a:pt x="183" y="975"/>
                  </a:lnTo>
                  <a:lnTo>
                    <a:pt x="170" y="980"/>
                  </a:lnTo>
                  <a:lnTo>
                    <a:pt x="157" y="984"/>
                  </a:lnTo>
                  <a:lnTo>
                    <a:pt x="140" y="985"/>
                  </a:lnTo>
                  <a:lnTo>
                    <a:pt x="119" y="986"/>
                  </a:lnTo>
                  <a:lnTo>
                    <a:pt x="119" y="986"/>
                  </a:lnTo>
                  <a:lnTo>
                    <a:pt x="103" y="986"/>
                  </a:lnTo>
                  <a:lnTo>
                    <a:pt x="90" y="984"/>
                  </a:lnTo>
                  <a:lnTo>
                    <a:pt x="76" y="981"/>
                  </a:lnTo>
                  <a:lnTo>
                    <a:pt x="65" y="976"/>
                  </a:lnTo>
                  <a:lnTo>
                    <a:pt x="55" y="972"/>
                  </a:lnTo>
                  <a:lnTo>
                    <a:pt x="44" y="965"/>
                  </a:lnTo>
                  <a:lnTo>
                    <a:pt x="35" y="957"/>
                  </a:lnTo>
                  <a:lnTo>
                    <a:pt x="28" y="948"/>
                  </a:lnTo>
                  <a:lnTo>
                    <a:pt x="22" y="938"/>
                  </a:lnTo>
                  <a:lnTo>
                    <a:pt x="16" y="926"/>
                  </a:lnTo>
                  <a:lnTo>
                    <a:pt x="11" y="914"/>
                  </a:lnTo>
                  <a:lnTo>
                    <a:pt x="7" y="901"/>
                  </a:lnTo>
                  <a:lnTo>
                    <a:pt x="5" y="887"/>
                  </a:lnTo>
                  <a:lnTo>
                    <a:pt x="2" y="871"/>
                  </a:lnTo>
                  <a:lnTo>
                    <a:pt x="1" y="855"/>
                  </a:lnTo>
                  <a:lnTo>
                    <a:pt x="0" y="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2"/>
            <p:cNvSpPr>
              <a:spLocks/>
            </p:cNvSpPr>
            <p:nvPr userDrawn="1"/>
          </p:nvSpPr>
          <p:spPr bwMode="auto">
            <a:xfrm>
              <a:off x="3826643" y="6061088"/>
              <a:ext cx="143576" cy="225008"/>
            </a:xfrm>
            <a:custGeom>
              <a:avLst/>
              <a:gdLst>
                <a:gd name="T0" fmla="*/ 101 w 601"/>
                <a:gd name="T1" fmla="*/ 854 h 946"/>
                <a:gd name="T2" fmla="*/ 101 w 601"/>
                <a:gd name="T3" fmla="*/ 854 h 946"/>
                <a:gd name="T4" fmla="*/ 114 w 601"/>
                <a:gd name="T5" fmla="*/ 853 h 946"/>
                <a:gd name="T6" fmla="*/ 127 w 601"/>
                <a:gd name="T7" fmla="*/ 851 h 946"/>
                <a:gd name="T8" fmla="*/ 139 w 601"/>
                <a:gd name="T9" fmla="*/ 849 h 946"/>
                <a:gd name="T10" fmla="*/ 151 w 601"/>
                <a:gd name="T11" fmla="*/ 843 h 946"/>
                <a:gd name="T12" fmla="*/ 163 w 601"/>
                <a:gd name="T13" fmla="*/ 837 h 946"/>
                <a:gd name="T14" fmla="*/ 173 w 601"/>
                <a:gd name="T15" fmla="*/ 830 h 946"/>
                <a:gd name="T16" fmla="*/ 183 w 601"/>
                <a:gd name="T17" fmla="*/ 823 h 946"/>
                <a:gd name="T18" fmla="*/ 192 w 601"/>
                <a:gd name="T19" fmla="*/ 813 h 946"/>
                <a:gd name="T20" fmla="*/ 201 w 601"/>
                <a:gd name="T21" fmla="*/ 804 h 946"/>
                <a:gd name="T22" fmla="*/ 210 w 601"/>
                <a:gd name="T23" fmla="*/ 793 h 946"/>
                <a:gd name="T24" fmla="*/ 218 w 601"/>
                <a:gd name="T25" fmla="*/ 782 h 946"/>
                <a:gd name="T26" fmla="*/ 225 w 601"/>
                <a:gd name="T27" fmla="*/ 769 h 946"/>
                <a:gd name="T28" fmla="*/ 232 w 601"/>
                <a:gd name="T29" fmla="*/ 756 h 946"/>
                <a:gd name="T30" fmla="*/ 239 w 601"/>
                <a:gd name="T31" fmla="*/ 742 h 946"/>
                <a:gd name="T32" fmla="*/ 250 w 601"/>
                <a:gd name="T33" fmla="*/ 712 h 946"/>
                <a:gd name="T34" fmla="*/ 265 w 601"/>
                <a:gd name="T35" fmla="*/ 664 h 946"/>
                <a:gd name="T36" fmla="*/ 0 w 601"/>
                <a:gd name="T37" fmla="*/ 0 h 946"/>
                <a:gd name="T38" fmla="*/ 115 w 601"/>
                <a:gd name="T39" fmla="*/ 0 h 946"/>
                <a:gd name="T40" fmla="*/ 250 w 601"/>
                <a:gd name="T41" fmla="*/ 366 h 946"/>
                <a:gd name="T42" fmla="*/ 250 w 601"/>
                <a:gd name="T43" fmla="*/ 366 h 946"/>
                <a:gd name="T44" fmla="*/ 282 w 601"/>
                <a:gd name="T45" fmla="*/ 458 h 946"/>
                <a:gd name="T46" fmla="*/ 314 w 601"/>
                <a:gd name="T47" fmla="*/ 554 h 946"/>
                <a:gd name="T48" fmla="*/ 319 w 601"/>
                <a:gd name="T49" fmla="*/ 554 h 946"/>
                <a:gd name="T50" fmla="*/ 319 w 601"/>
                <a:gd name="T51" fmla="*/ 554 h 946"/>
                <a:gd name="T52" fmla="*/ 348 w 601"/>
                <a:gd name="T53" fmla="*/ 459 h 946"/>
                <a:gd name="T54" fmla="*/ 375 w 601"/>
                <a:gd name="T55" fmla="*/ 366 h 946"/>
                <a:gd name="T56" fmla="*/ 493 w 601"/>
                <a:gd name="T57" fmla="*/ 0 h 946"/>
                <a:gd name="T58" fmla="*/ 601 w 601"/>
                <a:gd name="T59" fmla="*/ 0 h 946"/>
                <a:gd name="T60" fmla="*/ 353 w 601"/>
                <a:gd name="T61" fmla="*/ 717 h 946"/>
                <a:gd name="T62" fmla="*/ 353 w 601"/>
                <a:gd name="T63" fmla="*/ 717 h 946"/>
                <a:gd name="T64" fmla="*/ 344 w 601"/>
                <a:gd name="T65" fmla="*/ 741 h 946"/>
                <a:gd name="T66" fmla="*/ 335 w 601"/>
                <a:gd name="T67" fmla="*/ 764 h 946"/>
                <a:gd name="T68" fmla="*/ 325 w 601"/>
                <a:gd name="T69" fmla="*/ 786 h 946"/>
                <a:gd name="T70" fmla="*/ 314 w 601"/>
                <a:gd name="T71" fmla="*/ 808 h 946"/>
                <a:gd name="T72" fmla="*/ 302 w 601"/>
                <a:gd name="T73" fmla="*/ 828 h 946"/>
                <a:gd name="T74" fmla="*/ 290 w 601"/>
                <a:gd name="T75" fmla="*/ 846 h 946"/>
                <a:gd name="T76" fmla="*/ 276 w 601"/>
                <a:gd name="T77" fmla="*/ 865 h 946"/>
                <a:gd name="T78" fmla="*/ 261 w 601"/>
                <a:gd name="T79" fmla="*/ 880 h 946"/>
                <a:gd name="T80" fmla="*/ 247 w 601"/>
                <a:gd name="T81" fmla="*/ 895 h 946"/>
                <a:gd name="T82" fmla="*/ 230 w 601"/>
                <a:gd name="T83" fmla="*/ 909 h 946"/>
                <a:gd name="T84" fmla="*/ 213 w 601"/>
                <a:gd name="T85" fmla="*/ 920 h 946"/>
                <a:gd name="T86" fmla="*/ 193 w 601"/>
                <a:gd name="T87" fmla="*/ 929 h 946"/>
                <a:gd name="T88" fmla="*/ 174 w 601"/>
                <a:gd name="T89" fmla="*/ 937 h 946"/>
                <a:gd name="T90" fmla="*/ 153 w 601"/>
                <a:gd name="T91" fmla="*/ 942 h 946"/>
                <a:gd name="T92" fmla="*/ 130 w 601"/>
                <a:gd name="T93" fmla="*/ 945 h 946"/>
                <a:gd name="T94" fmla="*/ 105 w 601"/>
                <a:gd name="T95" fmla="*/ 946 h 946"/>
                <a:gd name="T96" fmla="*/ 105 w 601"/>
                <a:gd name="T97" fmla="*/ 946 h 946"/>
                <a:gd name="T98" fmla="*/ 84 w 601"/>
                <a:gd name="T99" fmla="*/ 946 h 946"/>
                <a:gd name="T100" fmla="*/ 64 w 601"/>
                <a:gd name="T101" fmla="*/ 943 h 946"/>
                <a:gd name="T102" fmla="*/ 45 w 601"/>
                <a:gd name="T103" fmla="*/ 938 h 946"/>
                <a:gd name="T104" fmla="*/ 28 w 601"/>
                <a:gd name="T105" fmla="*/ 933 h 946"/>
                <a:gd name="T106" fmla="*/ 50 w 601"/>
                <a:gd name="T107" fmla="*/ 844 h 946"/>
                <a:gd name="T108" fmla="*/ 50 w 601"/>
                <a:gd name="T109" fmla="*/ 844 h 946"/>
                <a:gd name="T110" fmla="*/ 74 w 601"/>
                <a:gd name="T111" fmla="*/ 851 h 946"/>
                <a:gd name="T112" fmla="*/ 87 w 601"/>
                <a:gd name="T113" fmla="*/ 853 h 946"/>
                <a:gd name="T114" fmla="*/ 101 w 601"/>
                <a:gd name="T115" fmla="*/ 854 h 946"/>
                <a:gd name="T116" fmla="*/ 101 w 601"/>
                <a:gd name="T117" fmla="*/ 854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01" h="946">
                  <a:moveTo>
                    <a:pt x="101" y="854"/>
                  </a:moveTo>
                  <a:lnTo>
                    <a:pt x="101" y="854"/>
                  </a:lnTo>
                  <a:lnTo>
                    <a:pt x="114" y="853"/>
                  </a:lnTo>
                  <a:lnTo>
                    <a:pt x="127" y="851"/>
                  </a:lnTo>
                  <a:lnTo>
                    <a:pt x="139" y="849"/>
                  </a:lnTo>
                  <a:lnTo>
                    <a:pt x="151" y="843"/>
                  </a:lnTo>
                  <a:lnTo>
                    <a:pt x="163" y="837"/>
                  </a:lnTo>
                  <a:lnTo>
                    <a:pt x="173" y="830"/>
                  </a:lnTo>
                  <a:lnTo>
                    <a:pt x="183" y="823"/>
                  </a:lnTo>
                  <a:lnTo>
                    <a:pt x="192" y="813"/>
                  </a:lnTo>
                  <a:lnTo>
                    <a:pt x="201" y="804"/>
                  </a:lnTo>
                  <a:lnTo>
                    <a:pt x="210" y="793"/>
                  </a:lnTo>
                  <a:lnTo>
                    <a:pt x="218" y="782"/>
                  </a:lnTo>
                  <a:lnTo>
                    <a:pt x="225" y="769"/>
                  </a:lnTo>
                  <a:lnTo>
                    <a:pt x="232" y="756"/>
                  </a:lnTo>
                  <a:lnTo>
                    <a:pt x="239" y="742"/>
                  </a:lnTo>
                  <a:lnTo>
                    <a:pt x="250" y="712"/>
                  </a:lnTo>
                  <a:lnTo>
                    <a:pt x="265" y="664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250" y="366"/>
                  </a:lnTo>
                  <a:lnTo>
                    <a:pt x="250" y="366"/>
                  </a:lnTo>
                  <a:lnTo>
                    <a:pt x="282" y="458"/>
                  </a:lnTo>
                  <a:lnTo>
                    <a:pt x="314" y="554"/>
                  </a:lnTo>
                  <a:lnTo>
                    <a:pt x="319" y="554"/>
                  </a:lnTo>
                  <a:lnTo>
                    <a:pt x="319" y="554"/>
                  </a:lnTo>
                  <a:lnTo>
                    <a:pt x="348" y="459"/>
                  </a:lnTo>
                  <a:lnTo>
                    <a:pt x="375" y="366"/>
                  </a:lnTo>
                  <a:lnTo>
                    <a:pt x="493" y="0"/>
                  </a:lnTo>
                  <a:lnTo>
                    <a:pt x="601" y="0"/>
                  </a:lnTo>
                  <a:lnTo>
                    <a:pt x="353" y="717"/>
                  </a:lnTo>
                  <a:lnTo>
                    <a:pt x="353" y="717"/>
                  </a:lnTo>
                  <a:lnTo>
                    <a:pt x="344" y="741"/>
                  </a:lnTo>
                  <a:lnTo>
                    <a:pt x="335" y="764"/>
                  </a:lnTo>
                  <a:lnTo>
                    <a:pt x="325" y="786"/>
                  </a:lnTo>
                  <a:lnTo>
                    <a:pt x="314" y="808"/>
                  </a:lnTo>
                  <a:lnTo>
                    <a:pt x="302" y="828"/>
                  </a:lnTo>
                  <a:lnTo>
                    <a:pt x="290" y="846"/>
                  </a:lnTo>
                  <a:lnTo>
                    <a:pt x="276" y="865"/>
                  </a:lnTo>
                  <a:lnTo>
                    <a:pt x="261" y="880"/>
                  </a:lnTo>
                  <a:lnTo>
                    <a:pt x="247" y="895"/>
                  </a:lnTo>
                  <a:lnTo>
                    <a:pt x="230" y="909"/>
                  </a:lnTo>
                  <a:lnTo>
                    <a:pt x="213" y="920"/>
                  </a:lnTo>
                  <a:lnTo>
                    <a:pt x="193" y="929"/>
                  </a:lnTo>
                  <a:lnTo>
                    <a:pt x="174" y="937"/>
                  </a:lnTo>
                  <a:lnTo>
                    <a:pt x="153" y="942"/>
                  </a:lnTo>
                  <a:lnTo>
                    <a:pt x="130" y="945"/>
                  </a:lnTo>
                  <a:lnTo>
                    <a:pt x="105" y="946"/>
                  </a:lnTo>
                  <a:lnTo>
                    <a:pt x="105" y="946"/>
                  </a:lnTo>
                  <a:lnTo>
                    <a:pt x="84" y="946"/>
                  </a:lnTo>
                  <a:lnTo>
                    <a:pt x="64" y="943"/>
                  </a:lnTo>
                  <a:lnTo>
                    <a:pt x="45" y="938"/>
                  </a:lnTo>
                  <a:lnTo>
                    <a:pt x="28" y="933"/>
                  </a:lnTo>
                  <a:lnTo>
                    <a:pt x="50" y="844"/>
                  </a:lnTo>
                  <a:lnTo>
                    <a:pt x="50" y="844"/>
                  </a:lnTo>
                  <a:lnTo>
                    <a:pt x="74" y="851"/>
                  </a:lnTo>
                  <a:lnTo>
                    <a:pt x="87" y="853"/>
                  </a:lnTo>
                  <a:lnTo>
                    <a:pt x="101" y="854"/>
                  </a:lnTo>
                  <a:lnTo>
                    <a:pt x="101" y="8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3"/>
            <p:cNvSpPr>
              <a:spLocks/>
            </p:cNvSpPr>
            <p:nvPr userDrawn="1"/>
          </p:nvSpPr>
          <p:spPr bwMode="auto">
            <a:xfrm>
              <a:off x="3985935" y="6016800"/>
              <a:ext cx="97146" cy="205721"/>
            </a:xfrm>
            <a:custGeom>
              <a:avLst/>
              <a:gdLst>
                <a:gd name="T0" fmla="*/ 98 w 409"/>
                <a:gd name="T1" fmla="*/ 277 h 863"/>
                <a:gd name="T2" fmla="*/ 0 w 409"/>
                <a:gd name="T3" fmla="*/ 277 h 863"/>
                <a:gd name="T4" fmla="*/ 0 w 409"/>
                <a:gd name="T5" fmla="*/ 191 h 863"/>
                <a:gd name="T6" fmla="*/ 103 w 409"/>
                <a:gd name="T7" fmla="*/ 185 h 863"/>
                <a:gd name="T8" fmla="*/ 117 w 409"/>
                <a:gd name="T9" fmla="*/ 0 h 863"/>
                <a:gd name="T10" fmla="*/ 211 w 409"/>
                <a:gd name="T11" fmla="*/ 0 h 863"/>
                <a:gd name="T12" fmla="*/ 211 w 409"/>
                <a:gd name="T13" fmla="*/ 185 h 863"/>
                <a:gd name="T14" fmla="*/ 389 w 409"/>
                <a:gd name="T15" fmla="*/ 185 h 863"/>
                <a:gd name="T16" fmla="*/ 389 w 409"/>
                <a:gd name="T17" fmla="*/ 277 h 863"/>
                <a:gd name="T18" fmla="*/ 211 w 409"/>
                <a:gd name="T19" fmla="*/ 277 h 863"/>
                <a:gd name="T20" fmla="*/ 211 w 409"/>
                <a:gd name="T21" fmla="*/ 644 h 863"/>
                <a:gd name="T22" fmla="*/ 211 w 409"/>
                <a:gd name="T23" fmla="*/ 644 h 863"/>
                <a:gd name="T24" fmla="*/ 211 w 409"/>
                <a:gd name="T25" fmla="*/ 659 h 863"/>
                <a:gd name="T26" fmla="*/ 212 w 409"/>
                <a:gd name="T27" fmla="*/ 673 h 863"/>
                <a:gd name="T28" fmla="*/ 213 w 409"/>
                <a:gd name="T29" fmla="*/ 686 h 863"/>
                <a:gd name="T30" fmla="*/ 215 w 409"/>
                <a:gd name="T31" fmla="*/ 699 h 863"/>
                <a:gd name="T32" fmla="*/ 219 w 409"/>
                <a:gd name="T33" fmla="*/ 710 h 863"/>
                <a:gd name="T34" fmla="*/ 222 w 409"/>
                <a:gd name="T35" fmla="*/ 720 h 863"/>
                <a:gd name="T36" fmla="*/ 228 w 409"/>
                <a:gd name="T37" fmla="*/ 731 h 863"/>
                <a:gd name="T38" fmla="*/ 234 w 409"/>
                <a:gd name="T39" fmla="*/ 739 h 863"/>
                <a:gd name="T40" fmla="*/ 239 w 409"/>
                <a:gd name="T41" fmla="*/ 746 h 863"/>
                <a:gd name="T42" fmla="*/ 247 w 409"/>
                <a:gd name="T43" fmla="*/ 753 h 863"/>
                <a:gd name="T44" fmla="*/ 255 w 409"/>
                <a:gd name="T45" fmla="*/ 759 h 863"/>
                <a:gd name="T46" fmla="*/ 264 w 409"/>
                <a:gd name="T47" fmla="*/ 764 h 863"/>
                <a:gd name="T48" fmla="*/ 274 w 409"/>
                <a:gd name="T49" fmla="*/ 767 h 863"/>
                <a:gd name="T50" fmla="*/ 287 w 409"/>
                <a:gd name="T51" fmla="*/ 770 h 863"/>
                <a:gd name="T52" fmla="*/ 299 w 409"/>
                <a:gd name="T53" fmla="*/ 771 h 863"/>
                <a:gd name="T54" fmla="*/ 313 w 409"/>
                <a:gd name="T55" fmla="*/ 773 h 863"/>
                <a:gd name="T56" fmla="*/ 313 w 409"/>
                <a:gd name="T57" fmla="*/ 773 h 863"/>
                <a:gd name="T58" fmla="*/ 322 w 409"/>
                <a:gd name="T59" fmla="*/ 771 h 863"/>
                <a:gd name="T60" fmla="*/ 331 w 409"/>
                <a:gd name="T61" fmla="*/ 770 h 863"/>
                <a:gd name="T62" fmla="*/ 350 w 409"/>
                <a:gd name="T63" fmla="*/ 767 h 863"/>
                <a:gd name="T64" fmla="*/ 369 w 409"/>
                <a:gd name="T65" fmla="*/ 761 h 863"/>
                <a:gd name="T66" fmla="*/ 388 w 409"/>
                <a:gd name="T67" fmla="*/ 754 h 863"/>
                <a:gd name="T68" fmla="*/ 409 w 409"/>
                <a:gd name="T69" fmla="*/ 838 h 863"/>
                <a:gd name="T70" fmla="*/ 409 w 409"/>
                <a:gd name="T71" fmla="*/ 838 h 863"/>
                <a:gd name="T72" fmla="*/ 380 w 409"/>
                <a:gd name="T73" fmla="*/ 848 h 863"/>
                <a:gd name="T74" fmla="*/ 349 w 409"/>
                <a:gd name="T75" fmla="*/ 855 h 863"/>
                <a:gd name="T76" fmla="*/ 333 w 409"/>
                <a:gd name="T77" fmla="*/ 859 h 863"/>
                <a:gd name="T78" fmla="*/ 317 w 409"/>
                <a:gd name="T79" fmla="*/ 861 h 863"/>
                <a:gd name="T80" fmla="*/ 303 w 409"/>
                <a:gd name="T81" fmla="*/ 863 h 863"/>
                <a:gd name="T82" fmla="*/ 287 w 409"/>
                <a:gd name="T83" fmla="*/ 863 h 863"/>
                <a:gd name="T84" fmla="*/ 287 w 409"/>
                <a:gd name="T85" fmla="*/ 863 h 863"/>
                <a:gd name="T86" fmla="*/ 261 w 409"/>
                <a:gd name="T87" fmla="*/ 862 h 863"/>
                <a:gd name="T88" fmla="*/ 238 w 409"/>
                <a:gd name="T89" fmla="*/ 859 h 863"/>
                <a:gd name="T90" fmla="*/ 217 w 409"/>
                <a:gd name="T91" fmla="*/ 854 h 863"/>
                <a:gd name="T92" fmla="*/ 197 w 409"/>
                <a:gd name="T93" fmla="*/ 848 h 863"/>
                <a:gd name="T94" fmla="*/ 180 w 409"/>
                <a:gd name="T95" fmla="*/ 838 h 863"/>
                <a:gd name="T96" fmla="*/ 164 w 409"/>
                <a:gd name="T97" fmla="*/ 828 h 863"/>
                <a:gd name="T98" fmla="*/ 151 w 409"/>
                <a:gd name="T99" fmla="*/ 816 h 863"/>
                <a:gd name="T100" fmla="*/ 139 w 409"/>
                <a:gd name="T101" fmla="*/ 802 h 863"/>
                <a:gd name="T102" fmla="*/ 129 w 409"/>
                <a:gd name="T103" fmla="*/ 787 h 863"/>
                <a:gd name="T104" fmla="*/ 120 w 409"/>
                <a:gd name="T105" fmla="*/ 770 h 863"/>
                <a:gd name="T106" fmla="*/ 113 w 409"/>
                <a:gd name="T107" fmla="*/ 752 h 863"/>
                <a:gd name="T108" fmla="*/ 108 w 409"/>
                <a:gd name="T109" fmla="*/ 733 h 863"/>
                <a:gd name="T110" fmla="*/ 103 w 409"/>
                <a:gd name="T111" fmla="*/ 711 h 863"/>
                <a:gd name="T112" fmla="*/ 100 w 409"/>
                <a:gd name="T113" fmla="*/ 690 h 863"/>
                <a:gd name="T114" fmla="*/ 99 w 409"/>
                <a:gd name="T115" fmla="*/ 667 h 863"/>
                <a:gd name="T116" fmla="*/ 98 w 409"/>
                <a:gd name="T117" fmla="*/ 643 h 863"/>
                <a:gd name="T118" fmla="*/ 98 w 409"/>
                <a:gd name="T119" fmla="*/ 277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9" h="863">
                  <a:moveTo>
                    <a:pt x="98" y="277"/>
                  </a:moveTo>
                  <a:lnTo>
                    <a:pt x="0" y="277"/>
                  </a:lnTo>
                  <a:lnTo>
                    <a:pt x="0" y="191"/>
                  </a:lnTo>
                  <a:lnTo>
                    <a:pt x="103" y="185"/>
                  </a:lnTo>
                  <a:lnTo>
                    <a:pt x="117" y="0"/>
                  </a:lnTo>
                  <a:lnTo>
                    <a:pt x="211" y="0"/>
                  </a:lnTo>
                  <a:lnTo>
                    <a:pt x="211" y="185"/>
                  </a:lnTo>
                  <a:lnTo>
                    <a:pt x="389" y="185"/>
                  </a:lnTo>
                  <a:lnTo>
                    <a:pt x="389" y="277"/>
                  </a:lnTo>
                  <a:lnTo>
                    <a:pt x="211" y="277"/>
                  </a:lnTo>
                  <a:lnTo>
                    <a:pt x="211" y="644"/>
                  </a:lnTo>
                  <a:lnTo>
                    <a:pt x="211" y="644"/>
                  </a:lnTo>
                  <a:lnTo>
                    <a:pt x="211" y="659"/>
                  </a:lnTo>
                  <a:lnTo>
                    <a:pt x="212" y="673"/>
                  </a:lnTo>
                  <a:lnTo>
                    <a:pt x="213" y="686"/>
                  </a:lnTo>
                  <a:lnTo>
                    <a:pt x="215" y="699"/>
                  </a:lnTo>
                  <a:lnTo>
                    <a:pt x="219" y="710"/>
                  </a:lnTo>
                  <a:lnTo>
                    <a:pt x="222" y="720"/>
                  </a:lnTo>
                  <a:lnTo>
                    <a:pt x="228" y="731"/>
                  </a:lnTo>
                  <a:lnTo>
                    <a:pt x="234" y="739"/>
                  </a:lnTo>
                  <a:lnTo>
                    <a:pt x="239" y="746"/>
                  </a:lnTo>
                  <a:lnTo>
                    <a:pt x="247" y="753"/>
                  </a:lnTo>
                  <a:lnTo>
                    <a:pt x="255" y="759"/>
                  </a:lnTo>
                  <a:lnTo>
                    <a:pt x="264" y="764"/>
                  </a:lnTo>
                  <a:lnTo>
                    <a:pt x="274" y="767"/>
                  </a:lnTo>
                  <a:lnTo>
                    <a:pt x="287" y="770"/>
                  </a:lnTo>
                  <a:lnTo>
                    <a:pt x="299" y="771"/>
                  </a:lnTo>
                  <a:lnTo>
                    <a:pt x="313" y="773"/>
                  </a:lnTo>
                  <a:lnTo>
                    <a:pt x="313" y="773"/>
                  </a:lnTo>
                  <a:lnTo>
                    <a:pt x="322" y="771"/>
                  </a:lnTo>
                  <a:lnTo>
                    <a:pt x="331" y="770"/>
                  </a:lnTo>
                  <a:lnTo>
                    <a:pt x="350" y="767"/>
                  </a:lnTo>
                  <a:lnTo>
                    <a:pt x="369" y="761"/>
                  </a:lnTo>
                  <a:lnTo>
                    <a:pt x="388" y="754"/>
                  </a:lnTo>
                  <a:lnTo>
                    <a:pt x="409" y="838"/>
                  </a:lnTo>
                  <a:lnTo>
                    <a:pt x="409" y="838"/>
                  </a:lnTo>
                  <a:lnTo>
                    <a:pt x="380" y="848"/>
                  </a:lnTo>
                  <a:lnTo>
                    <a:pt x="349" y="855"/>
                  </a:lnTo>
                  <a:lnTo>
                    <a:pt x="333" y="859"/>
                  </a:lnTo>
                  <a:lnTo>
                    <a:pt x="317" y="861"/>
                  </a:lnTo>
                  <a:lnTo>
                    <a:pt x="303" y="863"/>
                  </a:lnTo>
                  <a:lnTo>
                    <a:pt x="287" y="863"/>
                  </a:lnTo>
                  <a:lnTo>
                    <a:pt x="287" y="863"/>
                  </a:lnTo>
                  <a:lnTo>
                    <a:pt x="261" y="862"/>
                  </a:lnTo>
                  <a:lnTo>
                    <a:pt x="238" y="859"/>
                  </a:lnTo>
                  <a:lnTo>
                    <a:pt x="217" y="854"/>
                  </a:lnTo>
                  <a:lnTo>
                    <a:pt x="197" y="848"/>
                  </a:lnTo>
                  <a:lnTo>
                    <a:pt x="180" y="838"/>
                  </a:lnTo>
                  <a:lnTo>
                    <a:pt x="164" y="828"/>
                  </a:lnTo>
                  <a:lnTo>
                    <a:pt x="151" y="816"/>
                  </a:lnTo>
                  <a:lnTo>
                    <a:pt x="139" y="802"/>
                  </a:lnTo>
                  <a:lnTo>
                    <a:pt x="129" y="787"/>
                  </a:lnTo>
                  <a:lnTo>
                    <a:pt x="120" y="770"/>
                  </a:lnTo>
                  <a:lnTo>
                    <a:pt x="113" y="752"/>
                  </a:lnTo>
                  <a:lnTo>
                    <a:pt x="108" y="733"/>
                  </a:lnTo>
                  <a:lnTo>
                    <a:pt x="103" y="711"/>
                  </a:lnTo>
                  <a:lnTo>
                    <a:pt x="100" y="690"/>
                  </a:lnTo>
                  <a:lnTo>
                    <a:pt x="99" y="667"/>
                  </a:lnTo>
                  <a:lnTo>
                    <a:pt x="98" y="643"/>
                  </a:lnTo>
                  <a:lnTo>
                    <a:pt x="98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4"/>
            <p:cNvSpPr>
              <a:spLocks noEditPoints="1"/>
            </p:cNvSpPr>
            <p:nvPr userDrawn="1"/>
          </p:nvSpPr>
          <p:spPr bwMode="auto">
            <a:xfrm>
              <a:off x="4102368" y="5993944"/>
              <a:ext cx="37144" cy="225008"/>
            </a:xfrm>
            <a:custGeom>
              <a:avLst/>
              <a:gdLst>
                <a:gd name="T0" fmla="*/ 0 w 155"/>
                <a:gd name="T1" fmla="*/ 73 h 944"/>
                <a:gd name="T2" fmla="*/ 2 w 155"/>
                <a:gd name="T3" fmla="*/ 57 h 944"/>
                <a:gd name="T4" fmla="*/ 6 w 155"/>
                <a:gd name="T5" fmla="*/ 43 h 944"/>
                <a:gd name="T6" fmla="*/ 13 w 155"/>
                <a:gd name="T7" fmla="*/ 31 h 944"/>
                <a:gd name="T8" fmla="*/ 22 w 155"/>
                <a:gd name="T9" fmla="*/ 21 h 944"/>
                <a:gd name="T10" fmla="*/ 34 w 155"/>
                <a:gd name="T11" fmla="*/ 12 h 944"/>
                <a:gd name="T12" fmla="*/ 47 w 155"/>
                <a:gd name="T13" fmla="*/ 6 h 944"/>
                <a:gd name="T14" fmla="*/ 78 w 155"/>
                <a:gd name="T15" fmla="*/ 0 h 944"/>
                <a:gd name="T16" fmla="*/ 94 w 155"/>
                <a:gd name="T17" fmla="*/ 1 h 944"/>
                <a:gd name="T18" fmla="*/ 115 w 155"/>
                <a:gd name="T19" fmla="*/ 8 h 944"/>
                <a:gd name="T20" fmla="*/ 128 w 155"/>
                <a:gd name="T21" fmla="*/ 16 h 944"/>
                <a:gd name="T22" fmla="*/ 138 w 155"/>
                <a:gd name="T23" fmla="*/ 25 h 944"/>
                <a:gd name="T24" fmla="*/ 146 w 155"/>
                <a:gd name="T25" fmla="*/ 37 h 944"/>
                <a:gd name="T26" fmla="*/ 151 w 155"/>
                <a:gd name="T27" fmla="*/ 50 h 944"/>
                <a:gd name="T28" fmla="*/ 155 w 155"/>
                <a:gd name="T29" fmla="*/ 65 h 944"/>
                <a:gd name="T30" fmla="*/ 155 w 155"/>
                <a:gd name="T31" fmla="*/ 73 h 944"/>
                <a:gd name="T32" fmla="*/ 154 w 155"/>
                <a:gd name="T33" fmla="*/ 88 h 944"/>
                <a:gd name="T34" fmla="*/ 149 w 155"/>
                <a:gd name="T35" fmla="*/ 101 h 944"/>
                <a:gd name="T36" fmla="*/ 142 w 155"/>
                <a:gd name="T37" fmla="*/ 114 h 944"/>
                <a:gd name="T38" fmla="*/ 132 w 155"/>
                <a:gd name="T39" fmla="*/ 125 h 944"/>
                <a:gd name="T40" fmla="*/ 121 w 155"/>
                <a:gd name="T41" fmla="*/ 133 h 944"/>
                <a:gd name="T42" fmla="*/ 108 w 155"/>
                <a:gd name="T43" fmla="*/ 140 h 944"/>
                <a:gd name="T44" fmla="*/ 94 w 155"/>
                <a:gd name="T45" fmla="*/ 143 h 944"/>
                <a:gd name="T46" fmla="*/ 78 w 155"/>
                <a:gd name="T47" fmla="*/ 144 h 944"/>
                <a:gd name="T48" fmla="*/ 70 w 155"/>
                <a:gd name="T49" fmla="*/ 144 h 944"/>
                <a:gd name="T50" fmla="*/ 54 w 155"/>
                <a:gd name="T51" fmla="*/ 142 h 944"/>
                <a:gd name="T52" fmla="*/ 40 w 155"/>
                <a:gd name="T53" fmla="*/ 137 h 944"/>
                <a:gd name="T54" fmla="*/ 28 w 155"/>
                <a:gd name="T55" fmla="*/ 130 h 944"/>
                <a:gd name="T56" fmla="*/ 18 w 155"/>
                <a:gd name="T57" fmla="*/ 119 h 944"/>
                <a:gd name="T58" fmla="*/ 10 w 155"/>
                <a:gd name="T59" fmla="*/ 108 h 944"/>
                <a:gd name="T60" fmla="*/ 3 w 155"/>
                <a:gd name="T61" fmla="*/ 96 h 944"/>
                <a:gd name="T62" fmla="*/ 1 w 155"/>
                <a:gd name="T63" fmla="*/ 81 h 944"/>
                <a:gd name="T64" fmla="*/ 0 w 155"/>
                <a:gd name="T65" fmla="*/ 73 h 944"/>
                <a:gd name="T66" fmla="*/ 132 w 155"/>
                <a:gd name="T67" fmla="*/ 281 h 944"/>
                <a:gd name="T68" fmla="*/ 20 w 155"/>
                <a:gd name="T69" fmla="*/ 944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5" h="944">
                  <a:moveTo>
                    <a:pt x="0" y="73"/>
                  </a:moveTo>
                  <a:lnTo>
                    <a:pt x="0" y="73"/>
                  </a:lnTo>
                  <a:lnTo>
                    <a:pt x="1" y="65"/>
                  </a:lnTo>
                  <a:lnTo>
                    <a:pt x="2" y="57"/>
                  </a:lnTo>
                  <a:lnTo>
                    <a:pt x="3" y="50"/>
                  </a:lnTo>
                  <a:lnTo>
                    <a:pt x="6" y="43"/>
                  </a:lnTo>
                  <a:lnTo>
                    <a:pt x="10" y="37"/>
                  </a:lnTo>
                  <a:lnTo>
                    <a:pt x="13" y="31"/>
                  </a:lnTo>
                  <a:lnTo>
                    <a:pt x="18" y="25"/>
                  </a:lnTo>
                  <a:lnTo>
                    <a:pt x="22" y="21"/>
                  </a:lnTo>
                  <a:lnTo>
                    <a:pt x="28" y="16"/>
                  </a:lnTo>
                  <a:lnTo>
                    <a:pt x="34" y="12"/>
                  </a:lnTo>
                  <a:lnTo>
                    <a:pt x="40" y="8"/>
                  </a:lnTo>
                  <a:lnTo>
                    <a:pt x="47" y="6"/>
                  </a:lnTo>
                  <a:lnTo>
                    <a:pt x="62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94" y="1"/>
                  </a:lnTo>
                  <a:lnTo>
                    <a:pt x="108" y="6"/>
                  </a:lnTo>
                  <a:lnTo>
                    <a:pt x="115" y="8"/>
                  </a:lnTo>
                  <a:lnTo>
                    <a:pt x="121" y="12"/>
                  </a:lnTo>
                  <a:lnTo>
                    <a:pt x="128" y="16"/>
                  </a:lnTo>
                  <a:lnTo>
                    <a:pt x="132" y="21"/>
                  </a:lnTo>
                  <a:lnTo>
                    <a:pt x="138" y="25"/>
                  </a:lnTo>
                  <a:lnTo>
                    <a:pt x="142" y="31"/>
                  </a:lnTo>
                  <a:lnTo>
                    <a:pt x="146" y="37"/>
                  </a:lnTo>
                  <a:lnTo>
                    <a:pt x="149" y="43"/>
                  </a:lnTo>
                  <a:lnTo>
                    <a:pt x="151" y="50"/>
                  </a:lnTo>
                  <a:lnTo>
                    <a:pt x="154" y="57"/>
                  </a:lnTo>
                  <a:lnTo>
                    <a:pt x="155" y="65"/>
                  </a:lnTo>
                  <a:lnTo>
                    <a:pt x="155" y="73"/>
                  </a:lnTo>
                  <a:lnTo>
                    <a:pt x="155" y="73"/>
                  </a:lnTo>
                  <a:lnTo>
                    <a:pt x="155" y="81"/>
                  </a:lnTo>
                  <a:lnTo>
                    <a:pt x="154" y="88"/>
                  </a:lnTo>
                  <a:lnTo>
                    <a:pt x="151" y="96"/>
                  </a:lnTo>
                  <a:lnTo>
                    <a:pt x="149" y="101"/>
                  </a:lnTo>
                  <a:lnTo>
                    <a:pt x="146" y="108"/>
                  </a:lnTo>
                  <a:lnTo>
                    <a:pt x="142" y="114"/>
                  </a:lnTo>
                  <a:lnTo>
                    <a:pt x="138" y="119"/>
                  </a:lnTo>
                  <a:lnTo>
                    <a:pt x="132" y="125"/>
                  </a:lnTo>
                  <a:lnTo>
                    <a:pt x="128" y="130"/>
                  </a:lnTo>
                  <a:lnTo>
                    <a:pt x="121" y="133"/>
                  </a:lnTo>
                  <a:lnTo>
                    <a:pt x="115" y="137"/>
                  </a:lnTo>
                  <a:lnTo>
                    <a:pt x="108" y="140"/>
                  </a:lnTo>
                  <a:lnTo>
                    <a:pt x="100" y="142"/>
                  </a:lnTo>
                  <a:lnTo>
                    <a:pt x="94" y="143"/>
                  </a:lnTo>
                  <a:lnTo>
                    <a:pt x="86" y="144"/>
                  </a:lnTo>
                  <a:lnTo>
                    <a:pt x="78" y="144"/>
                  </a:lnTo>
                  <a:lnTo>
                    <a:pt x="78" y="144"/>
                  </a:lnTo>
                  <a:lnTo>
                    <a:pt x="70" y="144"/>
                  </a:lnTo>
                  <a:lnTo>
                    <a:pt x="62" y="143"/>
                  </a:lnTo>
                  <a:lnTo>
                    <a:pt x="54" y="142"/>
                  </a:lnTo>
                  <a:lnTo>
                    <a:pt x="47" y="140"/>
                  </a:lnTo>
                  <a:lnTo>
                    <a:pt x="40" y="137"/>
                  </a:lnTo>
                  <a:lnTo>
                    <a:pt x="34" y="133"/>
                  </a:lnTo>
                  <a:lnTo>
                    <a:pt x="28" y="130"/>
                  </a:lnTo>
                  <a:lnTo>
                    <a:pt x="22" y="125"/>
                  </a:lnTo>
                  <a:lnTo>
                    <a:pt x="18" y="119"/>
                  </a:lnTo>
                  <a:lnTo>
                    <a:pt x="13" y="114"/>
                  </a:lnTo>
                  <a:lnTo>
                    <a:pt x="10" y="108"/>
                  </a:lnTo>
                  <a:lnTo>
                    <a:pt x="6" y="101"/>
                  </a:lnTo>
                  <a:lnTo>
                    <a:pt x="3" y="96"/>
                  </a:lnTo>
                  <a:lnTo>
                    <a:pt x="2" y="88"/>
                  </a:lnTo>
                  <a:lnTo>
                    <a:pt x="1" y="81"/>
                  </a:lnTo>
                  <a:lnTo>
                    <a:pt x="0" y="73"/>
                  </a:lnTo>
                  <a:lnTo>
                    <a:pt x="0" y="73"/>
                  </a:lnTo>
                  <a:close/>
                  <a:moveTo>
                    <a:pt x="20" y="281"/>
                  </a:moveTo>
                  <a:lnTo>
                    <a:pt x="132" y="281"/>
                  </a:lnTo>
                  <a:lnTo>
                    <a:pt x="132" y="944"/>
                  </a:lnTo>
                  <a:lnTo>
                    <a:pt x="20" y="944"/>
                  </a:lnTo>
                  <a:lnTo>
                    <a:pt x="20" y="2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5"/>
            <p:cNvSpPr>
              <a:spLocks/>
            </p:cNvSpPr>
            <p:nvPr userDrawn="1"/>
          </p:nvSpPr>
          <p:spPr bwMode="auto">
            <a:xfrm>
              <a:off x="4166656" y="6056803"/>
              <a:ext cx="125005" cy="165721"/>
            </a:xfrm>
            <a:custGeom>
              <a:avLst/>
              <a:gdLst>
                <a:gd name="T0" fmla="*/ 333 w 525"/>
                <a:gd name="T1" fmla="*/ 0 h 694"/>
                <a:gd name="T2" fmla="*/ 379 w 525"/>
                <a:gd name="T3" fmla="*/ 7 h 694"/>
                <a:gd name="T4" fmla="*/ 418 w 525"/>
                <a:gd name="T5" fmla="*/ 18 h 694"/>
                <a:gd name="T6" fmla="*/ 474 w 525"/>
                <a:gd name="T7" fmla="*/ 49 h 694"/>
                <a:gd name="T8" fmla="*/ 456 w 525"/>
                <a:gd name="T9" fmla="*/ 151 h 694"/>
                <a:gd name="T10" fmla="*/ 425 w 525"/>
                <a:gd name="T11" fmla="*/ 128 h 694"/>
                <a:gd name="T12" fmla="*/ 377 w 525"/>
                <a:gd name="T13" fmla="*/ 102 h 694"/>
                <a:gd name="T14" fmla="*/ 322 w 525"/>
                <a:gd name="T15" fmla="*/ 93 h 694"/>
                <a:gd name="T16" fmla="*/ 279 w 525"/>
                <a:gd name="T17" fmla="*/ 97 h 694"/>
                <a:gd name="T18" fmla="*/ 221 w 525"/>
                <a:gd name="T19" fmla="*/ 121 h 694"/>
                <a:gd name="T20" fmla="*/ 174 w 525"/>
                <a:gd name="T21" fmla="*/ 163 h 694"/>
                <a:gd name="T22" fmla="*/ 140 w 525"/>
                <a:gd name="T23" fmla="*/ 221 h 694"/>
                <a:gd name="T24" fmla="*/ 119 w 525"/>
                <a:gd name="T25" fmla="*/ 294 h 694"/>
                <a:gd name="T26" fmla="*/ 116 w 525"/>
                <a:gd name="T27" fmla="*/ 348 h 694"/>
                <a:gd name="T28" fmla="*/ 124 w 525"/>
                <a:gd name="T29" fmla="*/ 428 h 694"/>
                <a:gd name="T30" fmla="*/ 148 w 525"/>
                <a:gd name="T31" fmla="*/ 495 h 694"/>
                <a:gd name="T32" fmla="*/ 186 w 525"/>
                <a:gd name="T33" fmla="*/ 548 h 694"/>
                <a:gd name="T34" fmla="*/ 236 w 525"/>
                <a:gd name="T35" fmla="*/ 583 h 694"/>
                <a:gd name="T36" fmla="*/ 297 w 525"/>
                <a:gd name="T37" fmla="*/ 600 h 694"/>
                <a:gd name="T38" fmla="*/ 331 w 525"/>
                <a:gd name="T39" fmla="*/ 601 h 694"/>
                <a:gd name="T40" fmla="*/ 385 w 525"/>
                <a:gd name="T41" fmla="*/ 590 h 694"/>
                <a:gd name="T42" fmla="*/ 442 w 525"/>
                <a:gd name="T43" fmla="*/ 560 h 694"/>
                <a:gd name="T44" fmla="*/ 525 w 525"/>
                <a:gd name="T45" fmla="*/ 608 h 694"/>
                <a:gd name="T46" fmla="*/ 477 w 525"/>
                <a:gd name="T47" fmla="*/ 644 h 694"/>
                <a:gd name="T48" fmla="*/ 397 w 525"/>
                <a:gd name="T49" fmla="*/ 681 h 694"/>
                <a:gd name="T50" fmla="*/ 354 w 525"/>
                <a:gd name="T51" fmla="*/ 691 h 694"/>
                <a:gd name="T52" fmla="*/ 310 w 525"/>
                <a:gd name="T53" fmla="*/ 694 h 694"/>
                <a:gd name="T54" fmla="*/ 278 w 525"/>
                <a:gd name="T55" fmla="*/ 693 h 694"/>
                <a:gd name="T56" fmla="*/ 231 w 525"/>
                <a:gd name="T57" fmla="*/ 685 h 694"/>
                <a:gd name="T58" fmla="*/ 187 w 525"/>
                <a:gd name="T59" fmla="*/ 672 h 694"/>
                <a:gd name="T60" fmla="*/ 148 w 525"/>
                <a:gd name="T61" fmla="*/ 651 h 694"/>
                <a:gd name="T62" fmla="*/ 111 w 525"/>
                <a:gd name="T63" fmla="*/ 624 h 694"/>
                <a:gd name="T64" fmla="*/ 78 w 525"/>
                <a:gd name="T65" fmla="*/ 592 h 694"/>
                <a:gd name="T66" fmla="*/ 51 w 525"/>
                <a:gd name="T67" fmla="*/ 555 h 694"/>
                <a:gd name="T68" fmla="*/ 30 w 525"/>
                <a:gd name="T69" fmla="*/ 511 h 694"/>
                <a:gd name="T70" fmla="*/ 14 w 525"/>
                <a:gd name="T71" fmla="*/ 462 h 694"/>
                <a:gd name="T72" fmla="*/ 4 w 525"/>
                <a:gd name="T73" fmla="*/ 407 h 694"/>
                <a:gd name="T74" fmla="*/ 0 w 525"/>
                <a:gd name="T75" fmla="*/ 348 h 694"/>
                <a:gd name="T76" fmla="*/ 1 w 525"/>
                <a:gd name="T77" fmla="*/ 308 h 694"/>
                <a:gd name="T78" fmla="*/ 10 w 525"/>
                <a:gd name="T79" fmla="*/ 252 h 694"/>
                <a:gd name="T80" fmla="*/ 25 w 525"/>
                <a:gd name="T81" fmla="*/ 201 h 694"/>
                <a:gd name="T82" fmla="*/ 47 w 525"/>
                <a:gd name="T83" fmla="*/ 154 h 694"/>
                <a:gd name="T84" fmla="*/ 74 w 525"/>
                <a:gd name="T85" fmla="*/ 114 h 694"/>
                <a:gd name="T86" fmla="*/ 107 w 525"/>
                <a:gd name="T87" fmla="*/ 80 h 694"/>
                <a:gd name="T88" fmla="*/ 143 w 525"/>
                <a:gd name="T89" fmla="*/ 52 h 694"/>
                <a:gd name="T90" fmla="*/ 183 w 525"/>
                <a:gd name="T91" fmla="*/ 29 h 694"/>
                <a:gd name="T92" fmla="*/ 226 w 525"/>
                <a:gd name="T93" fmla="*/ 13 h 694"/>
                <a:gd name="T94" fmla="*/ 271 w 525"/>
                <a:gd name="T95" fmla="*/ 3 h 694"/>
                <a:gd name="T96" fmla="*/ 317 w 525"/>
                <a:gd name="T97" fmla="*/ 0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5" h="694">
                  <a:moveTo>
                    <a:pt x="317" y="0"/>
                  </a:moveTo>
                  <a:lnTo>
                    <a:pt x="317" y="0"/>
                  </a:lnTo>
                  <a:lnTo>
                    <a:pt x="333" y="0"/>
                  </a:lnTo>
                  <a:lnTo>
                    <a:pt x="349" y="2"/>
                  </a:lnTo>
                  <a:lnTo>
                    <a:pt x="364" y="3"/>
                  </a:lnTo>
                  <a:lnTo>
                    <a:pt x="379" y="7"/>
                  </a:lnTo>
                  <a:lnTo>
                    <a:pt x="392" y="10"/>
                  </a:lnTo>
                  <a:lnTo>
                    <a:pt x="406" y="13"/>
                  </a:lnTo>
                  <a:lnTo>
                    <a:pt x="418" y="18"/>
                  </a:lnTo>
                  <a:lnTo>
                    <a:pt x="431" y="24"/>
                  </a:lnTo>
                  <a:lnTo>
                    <a:pt x="453" y="35"/>
                  </a:lnTo>
                  <a:lnTo>
                    <a:pt x="474" y="49"/>
                  </a:lnTo>
                  <a:lnTo>
                    <a:pt x="493" y="63"/>
                  </a:lnTo>
                  <a:lnTo>
                    <a:pt x="511" y="79"/>
                  </a:lnTo>
                  <a:lnTo>
                    <a:pt x="456" y="151"/>
                  </a:lnTo>
                  <a:lnTo>
                    <a:pt x="456" y="151"/>
                  </a:lnTo>
                  <a:lnTo>
                    <a:pt x="440" y="138"/>
                  </a:lnTo>
                  <a:lnTo>
                    <a:pt x="425" y="128"/>
                  </a:lnTo>
                  <a:lnTo>
                    <a:pt x="409" y="118"/>
                  </a:lnTo>
                  <a:lnTo>
                    <a:pt x="393" y="109"/>
                  </a:lnTo>
                  <a:lnTo>
                    <a:pt x="377" y="102"/>
                  </a:lnTo>
                  <a:lnTo>
                    <a:pt x="359" y="96"/>
                  </a:lnTo>
                  <a:lnTo>
                    <a:pt x="341" y="94"/>
                  </a:lnTo>
                  <a:lnTo>
                    <a:pt x="322" y="93"/>
                  </a:lnTo>
                  <a:lnTo>
                    <a:pt x="322" y="93"/>
                  </a:lnTo>
                  <a:lnTo>
                    <a:pt x="300" y="94"/>
                  </a:lnTo>
                  <a:lnTo>
                    <a:pt x="279" y="97"/>
                  </a:lnTo>
                  <a:lnTo>
                    <a:pt x="259" y="103"/>
                  </a:lnTo>
                  <a:lnTo>
                    <a:pt x="239" y="111"/>
                  </a:lnTo>
                  <a:lnTo>
                    <a:pt x="221" y="121"/>
                  </a:lnTo>
                  <a:lnTo>
                    <a:pt x="204" y="134"/>
                  </a:lnTo>
                  <a:lnTo>
                    <a:pt x="188" y="147"/>
                  </a:lnTo>
                  <a:lnTo>
                    <a:pt x="174" y="163"/>
                  </a:lnTo>
                  <a:lnTo>
                    <a:pt x="161" y="181"/>
                  </a:lnTo>
                  <a:lnTo>
                    <a:pt x="149" y="201"/>
                  </a:lnTo>
                  <a:lnTo>
                    <a:pt x="140" y="221"/>
                  </a:lnTo>
                  <a:lnTo>
                    <a:pt x="131" y="244"/>
                  </a:lnTo>
                  <a:lnTo>
                    <a:pt x="124" y="269"/>
                  </a:lnTo>
                  <a:lnTo>
                    <a:pt x="119" y="294"/>
                  </a:lnTo>
                  <a:lnTo>
                    <a:pt x="116" y="321"/>
                  </a:lnTo>
                  <a:lnTo>
                    <a:pt x="116" y="348"/>
                  </a:lnTo>
                  <a:lnTo>
                    <a:pt x="116" y="348"/>
                  </a:lnTo>
                  <a:lnTo>
                    <a:pt x="116" y="377"/>
                  </a:lnTo>
                  <a:lnTo>
                    <a:pt x="119" y="403"/>
                  </a:lnTo>
                  <a:lnTo>
                    <a:pt x="124" y="428"/>
                  </a:lnTo>
                  <a:lnTo>
                    <a:pt x="131" y="452"/>
                  </a:lnTo>
                  <a:lnTo>
                    <a:pt x="138" y="474"/>
                  </a:lnTo>
                  <a:lnTo>
                    <a:pt x="148" y="495"/>
                  </a:lnTo>
                  <a:lnTo>
                    <a:pt x="159" y="514"/>
                  </a:lnTo>
                  <a:lnTo>
                    <a:pt x="172" y="532"/>
                  </a:lnTo>
                  <a:lnTo>
                    <a:pt x="186" y="548"/>
                  </a:lnTo>
                  <a:lnTo>
                    <a:pt x="202" y="562"/>
                  </a:lnTo>
                  <a:lnTo>
                    <a:pt x="218" y="574"/>
                  </a:lnTo>
                  <a:lnTo>
                    <a:pt x="236" y="583"/>
                  </a:lnTo>
                  <a:lnTo>
                    <a:pt x="255" y="591"/>
                  </a:lnTo>
                  <a:lnTo>
                    <a:pt x="276" y="597"/>
                  </a:lnTo>
                  <a:lnTo>
                    <a:pt x="297" y="600"/>
                  </a:lnTo>
                  <a:lnTo>
                    <a:pt x="320" y="601"/>
                  </a:lnTo>
                  <a:lnTo>
                    <a:pt x="320" y="601"/>
                  </a:lnTo>
                  <a:lnTo>
                    <a:pt x="331" y="601"/>
                  </a:lnTo>
                  <a:lnTo>
                    <a:pt x="342" y="600"/>
                  </a:lnTo>
                  <a:lnTo>
                    <a:pt x="364" y="597"/>
                  </a:lnTo>
                  <a:lnTo>
                    <a:pt x="385" y="590"/>
                  </a:lnTo>
                  <a:lnTo>
                    <a:pt x="406" y="582"/>
                  </a:lnTo>
                  <a:lnTo>
                    <a:pt x="424" y="572"/>
                  </a:lnTo>
                  <a:lnTo>
                    <a:pt x="442" y="560"/>
                  </a:lnTo>
                  <a:lnTo>
                    <a:pt x="459" y="548"/>
                  </a:lnTo>
                  <a:lnTo>
                    <a:pt x="474" y="535"/>
                  </a:lnTo>
                  <a:lnTo>
                    <a:pt x="525" y="608"/>
                  </a:lnTo>
                  <a:lnTo>
                    <a:pt x="525" y="608"/>
                  </a:lnTo>
                  <a:lnTo>
                    <a:pt x="501" y="627"/>
                  </a:lnTo>
                  <a:lnTo>
                    <a:pt x="477" y="644"/>
                  </a:lnTo>
                  <a:lnTo>
                    <a:pt x="451" y="659"/>
                  </a:lnTo>
                  <a:lnTo>
                    <a:pt x="424" y="672"/>
                  </a:lnTo>
                  <a:lnTo>
                    <a:pt x="397" y="681"/>
                  </a:lnTo>
                  <a:lnTo>
                    <a:pt x="382" y="685"/>
                  </a:lnTo>
                  <a:lnTo>
                    <a:pt x="368" y="689"/>
                  </a:lnTo>
                  <a:lnTo>
                    <a:pt x="354" y="691"/>
                  </a:lnTo>
                  <a:lnTo>
                    <a:pt x="339" y="693"/>
                  </a:lnTo>
                  <a:lnTo>
                    <a:pt x="324" y="694"/>
                  </a:lnTo>
                  <a:lnTo>
                    <a:pt x="310" y="694"/>
                  </a:lnTo>
                  <a:lnTo>
                    <a:pt x="310" y="694"/>
                  </a:lnTo>
                  <a:lnTo>
                    <a:pt x="294" y="694"/>
                  </a:lnTo>
                  <a:lnTo>
                    <a:pt x="278" y="693"/>
                  </a:lnTo>
                  <a:lnTo>
                    <a:pt x="262" y="691"/>
                  </a:lnTo>
                  <a:lnTo>
                    <a:pt x="246" y="689"/>
                  </a:lnTo>
                  <a:lnTo>
                    <a:pt x="231" y="685"/>
                  </a:lnTo>
                  <a:lnTo>
                    <a:pt x="215" y="681"/>
                  </a:lnTo>
                  <a:lnTo>
                    <a:pt x="202" y="676"/>
                  </a:lnTo>
                  <a:lnTo>
                    <a:pt x="187" y="672"/>
                  </a:lnTo>
                  <a:lnTo>
                    <a:pt x="174" y="665"/>
                  </a:lnTo>
                  <a:lnTo>
                    <a:pt x="160" y="658"/>
                  </a:lnTo>
                  <a:lnTo>
                    <a:pt x="148" y="651"/>
                  </a:lnTo>
                  <a:lnTo>
                    <a:pt x="135" y="643"/>
                  </a:lnTo>
                  <a:lnTo>
                    <a:pt x="123" y="634"/>
                  </a:lnTo>
                  <a:lnTo>
                    <a:pt x="111" y="624"/>
                  </a:lnTo>
                  <a:lnTo>
                    <a:pt x="100" y="615"/>
                  </a:lnTo>
                  <a:lnTo>
                    <a:pt x="89" y="604"/>
                  </a:lnTo>
                  <a:lnTo>
                    <a:pt x="78" y="592"/>
                  </a:lnTo>
                  <a:lnTo>
                    <a:pt x="69" y="580"/>
                  </a:lnTo>
                  <a:lnTo>
                    <a:pt x="60" y="567"/>
                  </a:lnTo>
                  <a:lnTo>
                    <a:pt x="51" y="555"/>
                  </a:lnTo>
                  <a:lnTo>
                    <a:pt x="43" y="540"/>
                  </a:lnTo>
                  <a:lnTo>
                    <a:pt x="36" y="526"/>
                  </a:lnTo>
                  <a:lnTo>
                    <a:pt x="30" y="511"/>
                  </a:lnTo>
                  <a:lnTo>
                    <a:pt x="24" y="495"/>
                  </a:lnTo>
                  <a:lnTo>
                    <a:pt x="18" y="479"/>
                  </a:lnTo>
                  <a:lnTo>
                    <a:pt x="14" y="462"/>
                  </a:lnTo>
                  <a:lnTo>
                    <a:pt x="9" y="445"/>
                  </a:lnTo>
                  <a:lnTo>
                    <a:pt x="6" y="427"/>
                  </a:lnTo>
                  <a:lnTo>
                    <a:pt x="4" y="407"/>
                  </a:lnTo>
                  <a:lnTo>
                    <a:pt x="1" y="389"/>
                  </a:lnTo>
                  <a:lnTo>
                    <a:pt x="0" y="369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0" y="328"/>
                  </a:lnTo>
                  <a:lnTo>
                    <a:pt x="1" y="308"/>
                  </a:lnTo>
                  <a:lnTo>
                    <a:pt x="4" y="288"/>
                  </a:lnTo>
                  <a:lnTo>
                    <a:pt x="6" y="270"/>
                  </a:lnTo>
                  <a:lnTo>
                    <a:pt x="10" y="252"/>
                  </a:lnTo>
                  <a:lnTo>
                    <a:pt x="15" y="234"/>
                  </a:lnTo>
                  <a:lnTo>
                    <a:pt x="19" y="217"/>
                  </a:lnTo>
                  <a:lnTo>
                    <a:pt x="25" y="201"/>
                  </a:lnTo>
                  <a:lnTo>
                    <a:pt x="32" y="185"/>
                  </a:lnTo>
                  <a:lnTo>
                    <a:pt x="39" y="169"/>
                  </a:lnTo>
                  <a:lnTo>
                    <a:pt x="47" y="154"/>
                  </a:lnTo>
                  <a:lnTo>
                    <a:pt x="56" y="141"/>
                  </a:lnTo>
                  <a:lnTo>
                    <a:pt x="65" y="127"/>
                  </a:lnTo>
                  <a:lnTo>
                    <a:pt x="74" y="114"/>
                  </a:lnTo>
                  <a:lnTo>
                    <a:pt x="84" y="102"/>
                  </a:lnTo>
                  <a:lnTo>
                    <a:pt x="95" y="91"/>
                  </a:lnTo>
                  <a:lnTo>
                    <a:pt x="107" y="80"/>
                  </a:lnTo>
                  <a:lnTo>
                    <a:pt x="118" y="70"/>
                  </a:lnTo>
                  <a:lnTo>
                    <a:pt x="131" y="60"/>
                  </a:lnTo>
                  <a:lnTo>
                    <a:pt x="143" y="52"/>
                  </a:lnTo>
                  <a:lnTo>
                    <a:pt x="155" y="43"/>
                  </a:lnTo>
                  <a:lnTo>
                    <a:pt x="169" y="36"/>
                  </a:lnTo>
                  <a:lnTo>
                    <a:pt x="183" y="29"/>
                  </a:lnTo>
                  <a:lnTo>
                    <a:pt x="196" y="24"/>
                  </a:lnTo>
                  <a:lnTo>
                    <a:pt x="211" y="18"/>
                  </a:lnTo>
                  <a:lnTo>
                    <a:pt x="226" y="13"/>
                  </a:lnTo>
                  <a:lnTo>
                    <a:pt x="240" y="9"/>
                  </a:lnTo>
                  <a:lnTo>
                    <a:pt x="255" y="5"/>
                  </a:lnTo>
                  <a:lnTo>
                    <a:pt x="271" y="3"/>
                  </a:lnTo>
                  <a:lnTo>
                    <a:pt x="286" y="1"/>
                  </a:lnTo>
                  <a:lnTo>
                    <a:pt x="302" y="0"/>
                  </a:lnTo>
                  <a:lnTo>
                    <a:pt x="317" y="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6"/>
            <p:cNvSpPr>
              <a:spLocks/>
            </p:cNvSpPr>
            <p:nvPr userDrawn="1"/>
          </p:nvSpPr>
          <p:spPr bwMode="auto">
            <a:xfrm>
              <a:off x="4309518" y="6056803"/>
              <a:ext cx="116432" cy="165721"/>
            </a:xfrm>
            <a:custGeom>
              <a:avLst/>
              <a:gdLst>
                <a:gd name="T0" fmla="*/ 77 w 488"/>
                <a:gd name="T1" fmla="*/ 545 h 694"/>
                <a:gd name="T2" fmla="*/ 145 w 488"/>
                <a:gd name="T3" fmla="*/ 585 h 694"/>
                <a:gd name="T4" fmla="*/ 193 w 488"/>
                <a:gd name="T5" fmla="*/ 601 h 694"/>
                <a:gd name="T6" fmla="*/ 235 w 488"/>
                <a:gd name="T7" fmla="*/ 607 h 694"/>
                <a:gd name="T8" fmla="*/ 265 w 488"/>
                <a:gd name="T9" fmla="*/ 607 h 694"/>
                <a:gd name="T10" fmla="*/ 307 w 488"/>
                <a:gd name="T11" fmla="*/ 599 h 694"/>
                <a:gd name="T12" fmla="*/ 338 w 488"/>
                <a:gd name="T13" fmla="*/ 583 h 694"/>
                <a:gd name="T14" fmla="*/ 362 w 488"/>
                <a:gd name="T15" fmla="*/ 562 h 694"/>
                <a:gd name="T16" fmla="*/ 376 w 488"/>
                <a:gd name="T17" fmla="*/ 534 h 694"/>
                <a:gd name="T18" fmla="*/ 380 w 488"/>
                <a:gd name="T19" fmla="*/ 504 h 694"/>
                <a:gd name="T20" fmla="*/ 377 w 488"/>
                <a:gd name="T21" fmla="*/ 480 h 694"/>
                <a:gd name="T22" fmla="*/ 360 w 488"/>
                <a:gd name="T23" fmla="*/ 450 h 694"/>
                <a:gd name="T24" fmla="*/ 332 w 488"/>
                <a:gd name="T25" fmla="*/ 425 h 694"/>
                <a:gd name="T26" fmla="*/ 283 w 488"/>
                <a:gd name="T27" fmla="*/ 400 h 694"/>
                <a:gd name="T28" fmla="*/ 230 w 488"/>
                <a:gd name="T29" fmla="*/ 379 h 694"/>
                <a:gd name="T30" fmla="*/ 141 w 488"/>
                <a:gd name="T31" fmla="*/ 341 h 694"/>
                <a:gd name="T32" fmla="*/ 95 w 488"/>
                <a:gd name="T33" fmla="*/ 312 h 694"/>
                <a:gd name="T34" fmla="*/ 59 w 488"/>
                <a:gd name="T35" fmla="*/ 274 h 694"/>
                <a:gd name="T36" fmla="*/ 37 w 488"/>
                <a:gd name="T37" fmla="*/ 227 h 694"/>
                <a:gd name="T38" fmla="*/ 33 w 488"/>
                <a:gd name="T39" fmla="*/ 188 h 694"/>
                <a:gd name="T40" fmla="*/ 40 w 488"/>
                <a:gd name="T41" fmla="*/ 131 h 694"/>
                <a:gd name="T42" fmla="*/ 67 w 488"/>
                <a:gd name="T43" fmla="*/ 81 h 694"/>
                <a:gd name="T44" fmla="*/ 107 w 488"/>
                <a:gd name="T45" fmla="*/ 42 h 694"/>
                <a:gd name="T46" fmla="*/ 163 w 488"/>
                <a:gd name="T47" fmla="*/ 15 h 694"/>
                <a:gd name="T48" fmla="*/ 233 w 488"/>
                <a:gd name="T49" fmla="*/ 1 h 694"/>
                <a:gd name="T50" fmla="*/ 275 w 488"/>
                <a:gd name="T51" fmla="*/ 0 h 694"/>
                <a:gd name="T52" fmla="*/ 319 w 488"/>
                <a:gd name="T53" fmla="*/ 5 h 694"/>
                <a:gd name="T54" fmla="*/ 400 w 488"/>
                <a:gd name="T55" fmla="*/ 33 h 694"/>
                <a:gd name="T56" fmla="*/ 464 w 488"/>
                <a:gd name="T57" fmla="*/ 75 h 694"/>
                <a:gd name="T58" fmla="*/ 394 w 488"/>
                <a:gd name="T59" fmla="*/ 134 h 694"/>
                <a:gd name="T60" fmla="*/ 341 w 488"/>
                <a:gd name="T61" fmla="*/ 103 h 694"/>
                <a:gd name="T62" fmla="*/ 282 w 488"/>
                <a:gd name="T63" fmla="*/ 88 h 694"/>
                <a:gd name="T64" fmla="*/ 246 w 488"/>
                <a:gd name="T65" fmla="*/ 87 h 694"/>
                <a:gd name="T66" fmla="*/ 207 w 488"/>
                <a:gd name="T67" fmla="*/ 95 h 694"/>
                <a:gd name="T68" fmla="*/ 176 w 488"/>
                <a:gd name="T69" fmla="*/ 110 h 694"/>
                <a:gd name="T70" fmla="*/ 156 w 488"/>
                <a:gd name="T71" fmla="*/ 130 h 694"/>
                <a:gd name="T72" fmla="*/ 144 w 488"/>
                <a:gd name="T73" fmla="*/ 155 h 694"/>
                <a:gd name="T74" fmla="*/ 139 w 488"/>
                <a:gd name="T75" fmla="*/ 183 h 694"/>
                <a:gd name="T76" fmla="*/ 142 w 488"/>
                <a:gd name="T77" fmla="*/ 204 h 694"/>
                <a:gd name="T78" fmla="*/ 158 w 488"/>
                <a:gd name="T79" fmla="*/ 230 h 694"/>
                <a:gd name="T80" fmla="*/ 184 w 488"/>
                <a:gd name="T81" fmla="*/ 252 h 694"/>
                <a:gd name="T82" fmla="*/ 232 w 488"/>
                <a:gd name="T83" fmla="*/ 276 h 694"/>
                <a:gd name="T84" fmla="*/ 286 w 488"/>
                <a:gd name="T85" fmla="*/ 297 h 694"/>
                <a:gd name="T86" fmla="*/ 375 w 488"/>
                <a:gd name="T87" fmla="*/ 333 h 694"/>
                <a:gd name="T88" fmla="*/ 422 w 488"/>
                <a:gd name="T89" fmla="*/ 363 h 694"/>
                <a:gd name="T90" fmla="*/ 460 w 488"/>
                <a:gd name="T91" fmla="*/ 403 h 694"/>
                <a:gd name="T92" fmla="*/ 482 w 488"/>
                <a:gd name="T93" fmla="*/ 454 h 694"/>
                <a:gd name="T94" fmla="*/ 488 w 488"/>
                <a:gd name="T95" fmla="*/ 497 h 694"/>
                <a:gd name="T96" fmla="*/ 479 w 488"/>
                <a:gd name="T97" fmla="*/ 555 h 694"/>
                <a:gd name="T98" fmla="*/ 452 w 488"/>
                <a:gd name="T99" fmla="*/ 607 h 694"/>
                <a:gd name="T100" fmla="*/ 409 w 488"/>
                <a:gd name="T101" fmla="*/ 649 h 694"/>
                <a:gd name="T102" fmla="*/ 349 w 488"/>
                <a:gd name="T103" fmla="*/ 679 h 694"/>
                <a:gd name="T104" fmla="*/ 274 w 488"/>
                <a:gd name="T105" fmla="*/ 693 h 694"/>
                <a:gd name="T106" fmla="*/ 227 w 488"/>
                <a:gd name="T107" fmla="*/ 694 h 694"/>
                <a:gd name="T108" fmla="*/ 176 w 488"/>
                <a:gd name="T109" fmla="*/ 688 h 694"/>
                <a:gd name="T110" fmla="*/ 127 w 488"/>
                <a:gd name="T111" fmla="*/ 674 h 694"/>
                <a:gd name="T112" fmla="*/ 80 w 488"/>
                <a:gd name="T113" fmla="*/ 655 h 694"/>
                <a:gd name="T114" fmla="*/ 0 w 488"/>
                <a:gd name="T115" fmla="*/ 60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8" h="694">
                  <a:moveTo>
                    <a:pt x="55" y="529"/>
                  </a:moveTo>
                  <a:lnTo>
                    <a:pt x="55" y="529"/>
                  </a:lnTo>
                  <a:lnTo>
                    <a:pt x="77" y="545"/>
                  </a:lnTo>
                  <a:lnTo>
                    <a:pt x="98" y="560"/>
                  </a:lnTo>
                  <a:lnTo>
                    <a:pt x="121" y="574"/>
                  </a:lnTo>
                  <a:lnTo>
                    <a:pt x="145" y="585"/>
                  </a:lnTo>
                  <a:lnTo>
                    <a:pt x="169" y="595"/>
                  </a:lnTo>
                  <a:lnTo>
                    <a:pt x="181" y="598"/>
                  </a:lnTo>
                  <a:lnTo>
                    <a:pt x="193" y="601"/>
                  </a:lnTo>
                  <a:lnTo>
                    <a:pt x="207" y="604"/>
                  </a:lnTo>
                  <a:lnTo>
                    <a:pt x="221" y="606"/>
                  </a:lnTo>
                  <a:lnTo>
                    <a:pt x="235" y="607"/>
                  </a:lnTo>
                  <a:lnTo>
                    <a:pt x="250" y="607"/>
                  </a:lnTo>
                  <a:lnTo>
                    <a:pt x="250" y="607"/>
                  </a:lnTo>
                  <a:lnTo>
                    <a:pt x="265" y="607"/>
                  </a:lnTo>
                  <a:lnTo>
                    <a:pt x="281" y="605"/>
                  </a:lnTo>
                  <a:lnTo>
                    <a:pt x="294" y="602"/>
                  </a:lnTo>
                  <a:lnTo>
                    <a:pt x="307" y="599"/>
                  </a:lnTo>
                  <a:lnTo>
                    <a:pt x="318" y="595"/>
                  </a:lnTo>
                  <a:lnTo>
                    <a:pt x="329" y="590"/>
                  </a:lnTo>
                  <a:lnTo>
                    <a:pt x="338" y="583"/>
                  </a:lnTo>
                  <a:lnTo>
                    <a:pt x="348" y="577"/>
                  </a:lnTo>
                  <a:lnTo>
                    <a:pt x="355" y="570"/>
                  </a:lnTo>
                  <a:lnTo>
                    <a:pt x="362" y="562"/>
                  </a:lnTo>
                  <a:lnTo>
                    <a:pt x="367" y="554"/>
                  </a:lnTo>
                  <a:lnTo>
                    <a:pt x="372" y="545"/>
                  </a:lnTo>
                  <a:lnTo>
                    <a:pt x="376" y="534"/>
                  </a:lnTo>
                  <a:lnTo>
                    <a:pt x="378" y="524"/>
                  </a:lnTo>
                  <a:lnTo>
                    <a:pt x="379" y="514"/>
                  </a:lnTo>
                  <a:lnTo>
                    <a:pt x="380" y="504"/>
                  </a:lnTo>
                  <a:lnTo>
                    <a:pt x="380" y="504"/>
                  </a:lnTo>
                  <a:lnTo>
                    <a:pt x="379" y="491"/>
                  </a:lnTo>
                  <a:lnTo>
                    <a:pt x="377" y="480"/>
                  </a:lnTo>
                  <a:lnTo>
                    <a:pt x="372" y="470"/>
                  </a:lnTo>
                  <a:lnTo>
                    <a:pt x="367" y="459"/>
                  </a:lnTo>
                  <a:lnTo>
                    <a:pt x="360" y="450"/>
                  </a:lnTo>
                  <a:lnTo>
                    <a:pt x="351" y="441"/>
                  </a:lnTo>
                  <a:lnTo>
                    <a:pt x="342" y="433"/>
                  </a:lnTo>
                  <a:lnTo>
                    <a:pt x="332" y="425"/>
                  </a:lnTo>
                  <a:lnTo>
                    <a:pt x="320" y="419"/>
                  </a:lnTo>
                  <a:lnTo>
                    <a:pt x="309" y="412"/>
                  </a:lnTo>
                  <a:lnTo>
                    <a:pt x="283" y="400"/>
                  </a:lnTo>
                  <a:lnTo>
                    <a:pt x="256" y="389"/>
                  </a:lnTo>
                  <a:lnTo>
                    <a:pt x="230" y="379"/>
                  </a:lnTo>
                  <a:lnTo>
                    <a:pt x="230" y="379"/>
                  </a:lnTo>
                  <a:lnTo>
                    <a:pt x="193" y="365"/>
                  </a:lnTo>
                  <a:lnTo>
                    <a:pt x="158" y="350"/>
                  </a:lnTo>
                  <a:lnTo>
                    <a:pt x="141" y="341"/>
                  </a:lnTo>
                  <a:lnTo>
                    <a:pt x="125" y="332"/>
                  </a:lnTo>
                  <a:lnTo>
                    <a:pt x="110" y="323"/>
                  </a:lnTo>
                  <a:lnTo>
                    <a:pt x="95" y="312"/>
                  </a:lnTo>
                  <a:lnTo>
                    <a:pt x="82" y="301"/>
                  </a:lnTo>
                  <a:lnTo>
                    <a:pt x="70" y="288"/>
                  </a:lnTo>
                  <a:lnTo>
                    <a:pt x="59" y="274"/>
                  </a:lnTo>
                  <a:lnTo>
                    <a:pt x="50" y="260"/>
                  </a:lnTo>
                  <a:lnTo>
                    <a:pt x="42" y="244"/>
                  </a:lnTo>
                  <a:lnTo>
                    <a:pt x="37" y="227"/>
                  </a:lnTo>
                  <a:lnTo>
                    <a:pt x="34" y="207"/>
                  </a:lnTo>
                  <a:lnTo>
                    <a:pt x="33" y="188"/>
                  </a:lnTo>
                  <a:lnTo>
                    <a:pt x="33" y="188"/>
                  </a:lnTo>
                  <a:lnTo>
                    <a:pt x="33" y="168"/>
                  </a:lnTo>
                  <a:lnTo>
                    <a:pt x="36" y="150"/>
                  </a:lnTo>
                  <a:lnTo>
                    <a:pt x="40" y="131"/>
                  </a:lnTo>
                  <a:lnTo>
                    <a:pt x="47" y="113"/>
                  </a:lnTo>
                  <a:lnTo>
                    <a:pt x="56" y="97"/>
                  </a:lnTo>
                  <a:lnTo>
                    <a:pt x="67" y="81"/>
                  </a:lnTo>
                  <a:lnTo>
                    <a:pt x="78" y="67"/>
                  </a:lnTo>
                  <a:lnTo>
                    <a:pt x="91" y="54"/>
                  </a:lnTo>
                  <a:lnTo>
                    <a:pt x="107" y="42"/>
                  </a:lnTo>
                  <a:lnTo>
                    <a:pt x="124" y="32"/>
                  </a:lnTo>
                  <a:lnTo>
                    <a:pt x="144" y="22"/>
                  </a:lnTo>
                  <a:lnTo>
                    <a:pt x="163" y="15"/>
                  </a:lnTo>
                  <a:lnTo>
                    <a:pt x="185" y="8"/>
                  </a:lnTo>
                  <a:lnTo>
                    <a:pt x="208" y="3"/>
                  </a:lnTo>
                  <a:lnTo>
                    <a:pt x="233" y="1"/>
                  </a:lnTo>
                  <a:lnTo>
                    <a:pt x="259" y="0"/>
                  </a:lnTo>
                  <a:lnTo>
                    <a:pt x="259" y="0"/>
                  </a:lnTo>
                  <a:lnTo>
                    <a:pt x="275" y="0"/>
                  </a:lnTo>
                  <a:lnTo>
                    <a:pt x="290" y="1"/>
                  </a:lnTo>
                  <a:lnTo>
                    <a:pt x="304" y="3"/>
                  </a:lnTo>
                  <a:lnTo>
                    <a:pt x="319" y="5"/>
                  </a:lnTo>
                  <a:lnTo>
                    <a:pt x="348" y="12"/>
                  </a:lnTo>
                  <a:lnTo>
                    <a:pt x="374" y="22"/>
                  </a:lnTo>
                  <a:lnTo>
                    <a:pt x="400" y="33"/>
                  </a:lnTo>
                  <a:lnTo>
                    <a:pt x="422" y="46"/>
                  </a:lnTo>
                  <a:lnTo>
                    <a:pt x="445" y="60"/>
                  </a:lnTo>
                  <a:lnTo>
                    <a:pt x="464" y="75"/>
                  </a:lnTo>
                  <a:lnTo>
                    <a:pt x="411" y="145"/>
                  </a:lnTo>
                  <a:lnTo>
                    <a:pt x="411" y="145"/>
                  </a:lnTo>
                  <a:lnTo>
                    <a:pt x="394" y="134"/>
                  </a:lnTo>
                  <a:lnTo>
                    <a:pt x="377" y="122"/>
                  </a:lnTo>
                  <a:lnTo>
                    <a:pt x="359" y="112"/>
                  </a:lnTo>
                  <a:lnTo>
                    <a:pt x="341" y="103"/>
                  </a:lnTo>
                  <a:lnTo>
                    <a:pt x="321" y="96"/>
                  </a:lnTo>
                  <a:lnTo>
                    <a:pt x="302" y="92"/>
                  </a:lnTo>
                  <a:lnTo>
                    <a:pt x="282" y="88"/>
                  </a:lnTo>
                  <a:lnTo>
                    <a:pt x="260" y="87"/>
                  </a:lnTo>
                  <a:lnTo>
                    <a:pt x="260" y="87"/>
                  </a:lnTo>
                  <a:lnTo>
                    <a:pt x="246" y="87"/>
                  </a:lnTo>
                  <a:lnTo>
                    <a:pt x="232" y="89"/>
                  </a:lnTo>
                  <a:lnTo>
                    <a:pt x="218" y="92"/>
                  </a:lnTo>
                  <a:lnTo>
                    <a:pt x="207" y="95"/>
                  </a:lnTo>
                  <a:lnTo>
                    <a:pt x="196" y="99"/>
                  </a:lnTo>
                  <a:lnTo>
                    <a:pt x="185" y="104"/>
                  </a:lnTo>
                  <a:lnTo>
                    <a:pt x="176" y="110"/>
                  </a:lnTo>
                  <a:lnTo>
                    <a:pt x="169" y="116"/>
                  </a:lnTo>
                  <a:lnTo>
                    <a:pt x="162" y="122"/>
                  </a:lnTo>
                  <a:lnTo>
                    <a:pt x="156" y="130"/>
                  </a:lnTo>
                  <a:lnTo>
                    <a:pt x="150" y="138"/>
                  </a:lnTo>
                  <a:lnTo>
                    <a:pt x="147" y="146"/>
                  </a:lnTo>
                  <a:lnTo>
                    <a:pt x="144" y="155"/>
                  </a:lnTo>
                  <a:lnTo>
                    <a:pt x="141" y="163"/>
                  </a:lnTo>
                  <a:lnTo>
                    <a:pt x="140" y="173"/>
                  </a:lnTo>
                  <a:lnTo>
                    <a:pt x="139" y="183"/>
                  </a:lnTo>
                  <a:lnTo>
                    <a:pt x="139" y="183"/>
                  </a:lnTo>
                  <a:lnTo>
                    <a:pt x="140" y="194"/>
                  </a:lnTo>
                  <a:lnTo>
                    <a:pt x="142" y="204"/>
                  </a:lnTo>
                  <a:lnTo>
                    <a:pt x="147" y="213"/>
                  </a:lnTo>
                  <a:lnTo>
                    <a:pt x="152" y="222"/>
                  </a:lnTo>
                  <a:lnTo>
                    <a:pt x="158" y="230"/>
                  </a:lnTo>
                  <a:lnTo>
                    <a:pt x="166" y="238"/>
                  </a:lnTo>
                  <a:lnTo>
                    <a:pt x="175" y="245"/>
                  </a:lnTo>
                  <a:lnTo>
                    <a:pt x="184" y="252"/>
                  </a:lnTo>
                  <a:lnTo>
                    <a:pt x="196" y="259"/>
                  </a:lnTo>
                  <a:lnTo>
                    <a:pt x="207" y="264"/>
                  </a:lnTo>
                  <a:lnTo>
                    <a:pt x="232" y="276"/>
                  </a:lnTo>
                  <a:lnTo>
                    <a:pt x="258" y="286"/>
                  </a:lnTo>
                  <a:lnTo>
                    <a:pt x="286" y="297"/>
                  </a:lnTo>
                  <a:lnTo>
                    <a:pt x="286" y="297"/>
                  </a:lnTo>
                  <a:lnTo>
                    <a:pt x="323" y="311"/>
                  </a:lnTo>
                  <a:lnTo>
                    <a:pt x="358" y="326"/>
                  </a:lnTo>
                  <a:lnTo>
                    <a:pt x="375" y="333"/>
                  </a:lnTo>
                  <a:lnTo>
                    <a:pt x="392" y="343"/>
                  </a:lnTo>
                  <a:lnTo>
                    <a:pt x="408" y="353"/>
                  </a:lnTo>
                  <a:lnTo>
                    <a:pt x="422" y="363"/>
                  </a:lnTo>
                  <a:lnTo>
                    <a:pt x="436" y="375"/>
                  </a:lnTo>
                  <a:lnTo>
                    <a:pt x="448" y="388"/>
                  </a:lnTo>
                  <a:lnTo>
                    <a:pt x="460" y="403"/>
                  </a:lnTo>
                  <a:lnTo>
                    <a:pt x="470" y="417"/>
                  </a:lnTo>
                  <a:lnTo>
                    <a:pt x="477" y="434"/>
                  </a:lnTo>
                  <a:lnTo>
                    <a:pt x="482" y="454"/>
                  </a:lnTo>
                  <a:lnTo>
                    <a:pt x="486" y="474"/>
                  </a:lnTo>
                  <a:lnTo>
                    <a:pt x="488" y="497"/>
                  </a:lnTo>
                  <a:lnTo>
                    <a:pt x="488" y="497"/>
                  </a:lnTo>
                  <a:lnTo>
                    <a:pt x="487" y="517"/>
                  </a:lnTo>
                  <a:lnTo>
                    <a:pt x="483" y="537"/>
                  </a:lnTo>
                  <a:lnTo>
                    <a:pt x="479" y="555"/>
                  </a:lnTo>
                  <a:lnTo>
                    <a:pt x="472" y="573"/>
                  </a:lnTo>
                  <a:lnTo>
                    <a:pt x="463" y="590"/>
                  </a:lnTo>
                  <a:lnTo>
                    <a:pt x="452" y="607"/>
                  </a:lnTo>
                  <a:lnTo>
                    <a:pt x="439" y="622"/>
                  </a:lnTo>
                  <a:lnTo>
                    <a:pt x="425" y="637"/>
                  </a:lnTo>
                  <a:lnTo>
                    <a:pt x="409" y="649"/>
                  </a:lnTo>
                  <a:lnTo>
                    <a:pt x="391" y="660"/>
                  </a:lnTo>
                  <a:lnTo>
                    <a:pt x="371" y="671"/>
                  </a:lnTo>
                  <a:lnTo>
                    <a:pt x="349" y="679"/>
                  </a:lnTo>
                  <a:lnTo>
                    <a:pt x="326" y="685"/>
                  </a:lnTo>
                  <a:lnTo>
                    <a:pt x="301" y="690"/>
                  </a:lnTo>
                  <a:lnTo>
                    <a:pt x="274" y="693"/>
                  </a:lnTo>
                  <a:lnTo>
                    <a:pt x="246" y="694"/>
                  </a:lnTo>
                  <a:lnTo>
                    <a:pt x="246" y="694"/>
                  </a:lnTo>
                  <a:lnTo>
                    <a:pt x="227" y="694"/>
                  </a:lnTo>
                  <a:lnTo>
                    <a:pt x="210" y="692"/>
                  </a:lnTo>
                  <a:lnTo>
                    <a:pt x="193" y="691"/>
                  </a:lnTo>
                  <a:lnTo>
                    <a:pt x="176" y="688"/>
                  </a:lnTo>
                  <a:lnTo>
                    <a:pt x="159" y="684"/>
                  </a:lnTo>
                  <a:lnTo>
                    <a:pt x="142" y="680"/>
                  </a:lnTo>
                  <a:lnTo>
                    <a:pt x="127" y="674"/>
                  </a:lnTo>
                  <a:lnTo>
                    <a:pt x="111" y="668"/>
                  </a:lnTo>
                  <a:lnTo>
                    <a:pt x="95" y="661"/>
                  </a:lnTo>
                  <a:lnTo>
                    <a:pt x="80" y="655"/>
                  </a:lnTo>
                  <a:lnTo>
                    <a:pt x="51" y="639"/>
                  </a:lnTo>
                  <a:lnTo>
                    <a:pt x="23" y="622"/>
                  </a:lnTo>
                  <a:lnTo>
                    <a:pt x="0" y="604"/>
                  </a:lnTo>
                  <a:lnTo>
                    <a:pt x="55" y="5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03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311150" y="636588"/>
            <a:ext cx="8521700" cy="5586412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2" name="Group 51"/>
          <p:cNvGrpSpPr>
            <a:grpSpLocks noChangeAspect="1"/>
          </p:cNvGrpSpPr>
          <p:nvPr userDrawn="1"/>
        </p:nvGrpSpPr>
        <p:grpSpPr>
          <a:xfrm>
            <a:off x="6395135" y="6462300"/>
            <a:ext cx="2436250" cy="192024"/>
            <a:chOff x="5931087" y="6362091"/>
            <a:chExt cx="2900298" cy="228600"/>
          </a:xfrm>
        </p:grpSpPr>
        <p:sp>
          <p:nvSpPr>
            <p:cNvPr id="53" name="Freeform 37"/>
            <p:cNvSpPr>
              <a:spLocks/>
            </p:cNvSpPr>
            <p:nvPr userDrawn="1"/>
          </p:nvSpPr>
          <p:spPr bwMode="auto">
            <a:xfrm>
              <a:off x="5931087" y="6380218"/>
              <a:ext cx="109265" cy="156093"/>
            </a:xfrm>
            <a:custGeom>
              <a:avLst/>
              <a:gdLst>
                <a:gd name="T0" fmla="*/ 67 w 650"/>
                <a:gd name="T1" fmla="*/ 776 h 930"/>
                <a:gd name="T2" fmla="*/ 119 w 650"/>
                <a:gd name="T3" fmla="*/ 826 h 930"/>
                <a:gd name="T4" fmla="*/ 180 w 650"/>
                <a:gd name="T5" fmla="*/ 860 h 930"/>
                <a:gd name="T6" fmla="*/ 253 w 650"/>
                <a:gd name="T7" fmla="*/ 878 h 930"/>
                <a:gd name="T8" fmla="*/ 317 w 650"/>
                <a:gd name="T9" fmla="*/ 879 h 930"/>
                <a:gd name="T10" fmla="*/ 403 w 650"/>
                <a:gd name="T11" fmla="*/ 858 h 930"/>
                <a:gd name="T12" fmla="*/ 470 w 650"/>
                <a:gd name="T13" fmla="*/ 809 h 930"/>
                <a:gd name="T14" fmla="*/ 511 w 650"/>
                <a:gd name="T15" fmla="*/ 739 h 930"/>
                <a:gd name="T16" fmla="*/ 521 w 650"/>
                <a:gd name="T17" fmla="*/ 673 h 930"/>
                <a:gd name="T18" fmla="*/ 513 w 650"/>
                <a:gd name="T19" fmla="*/ 621 h 930"/>
                <a:gd name="T20" fmla="*/ 489 w 650"/>
                <a:gd name="T21" fmla="*/ 575 h 930"/>
                <a:gd name="T22" fmla="*/ 453 w 650"/>
                <a:gd name="T23" fmla="*/ 538 h 930"/>
                <a:gd name="T24" fmla="*/ 290 w 650"/>
                <a:gd name="T25" fmla="*/ 436 h 930"/>
                <a:gd name="T26" fmla="*/ 225 w 650"/>
                <a:gd name="T27" fmla="*/ 389 h 930"/>
                <a:gd name="T28" fmla="*/ 184 w 650"/>
                <a:gd name="T29" fmla="*/ 341 h 930"/>
                <a:gd name="T30" fmla="*/ 157 w 650"/>
                <a:gd name="T31" fmla="*/ 283 h 930"/>
                <a:gd name="T32" fmla="*/ 151 w 650"/>
                <a:gd name="T33" fmla="*/ 231 h 930"/>
                <a:gd name="T34" fmla="*/ 169 w 650"/>
                <a:gd name="T35" fmla="*/ 144 h 930"/>
                <a:gd name="T36" fmla="*/ 222 w 650"/>
                <a:gd name="T37" fmla="*/ 70 h 930"/>
                <a:gd name="T38" fmla="*/ 304 w 650"/>
                <a:gd name="T39" fmla="*/ 19 h 930"/>
                <a:gd name="T40" fmla="*/ 409 w 650"/>
                <a:gd name="T41" fmla="*/ 0 h 930"/>
                <a:gd name="T42" fmla="*/ 467 w 650"/>
                <a:gd name="T43" fmla="*/ 5 h 930"/>
                <a:gd name="T44" fmla="*/ 536 w 650"/>
                <a:gd name="T45" fmla="*/ 28 h 930"/>
                <a:gd name="T46" fmla="*/ 595 w 650"/>
                <a:gd name="T47" fmla="*/ 63 h 930"/>
                <a:gd name="T48" fmla="*/ 641 w 650"/>
                <a:gd name="T49" fmla="*/ 109 h 930"/>
                <a:gd name="T50" fmla="*/ 591 w 650"/>
                <a:gd name="T51" fmla="*/ 136 h 930"/>
                <a:gd name="T52" fmla="*/ 548 w 650"/>
                <a:gd name="T53" fmla="*/ 97 h 930"/>
                <a:gd name="T54" fmla="*/ 496 w 650"/>
                <a:gd name="T55" fmla="*/ 69 h 930"/>
                <a:gd name="T56" fmla="*/ 435 w 650"/>
                <a:gd name="T57" fmla="*/ 53 h 930"/>
                <a:gd name="T58" fmla="*/ 380 w 650"/>
                <a:gd name="T59" fmla="*/ 52 h 930"/>
                <a:gd name="T60" fmla="*/ 305 w 650"/>
                <a:gd name="T61" fmla="*/ 73 h 930"/>
                <a:gd name="T62" fmla="*/ 250 w 650"/>
                <a:gd name="T63" fmla="*/ 119 h 930"/>
                <a:gd name="T64" fmla="*/ 218 w 650"/>
                <a:gd name="T65" fmla="*/ 178 h 930"/>
                <a:gd name="T66" fmla="*/ 211 w 650"/>
                <a:gd name="T67" fmla="*/ 224 h 930"/>
                <a:gd name="T68" fmla="*/ 220 w 650"/>
                <a:gd name="T69" fmla="*/ 280 h 930"/>
                <a:gd name="T70" fmla="*/ 246 w 650"/>
                <a:gd name="T71" fmla="*/ 324 h 930"/>
                <a:gd name="T72" fmla="*/ 283 w 650"/>
                <a:gd name="T73" fmla="*/ 361 h 930"/>
                <a:gd name="T74" fmla="*/ 442 w 650"/>
                <a:gd name="T75" fmla="*/ 455 h 930"/>
                <a:gd name="T76" fmla="*/ 511 w 650"/>
                <a:gd name="T77" fmla="*/ 506 h 930"/>
                <a:gd name="T78" fmla="*/ 552 w 650"/>
                <a:gd name="T79" fmla="*/ 556 h 930"/>
                <a:gd name="T80" fmla="*/ 576 w 650"/>
                <a:gd name="T81" fmla="*/ 614 h 930"/>
                <a:gd name="T82" fmla="*/ 581 w 650"/>
                <a:gd name="T83" fmla="*/ 666 h 930"/>
                <a:gd name="T84" fmla="*/ 576 w 650"/>
                <a:gd name="T85" fmla="*/ 723 h 930"/>
                <a:gd name="T86" fmla="*/ 559 w 650"/>
                <a:gd name="T87" fmla="*/ 774 h 930"/>
                <a:gd name="T88" fmla="*/ 532 w 650"/>
                <a:gd name="T89" fmla="*/ 819 h 930"/>
                <a:gd name="T90" fmla="*/ 497 w 650"/>
                <a:gd name="T91" fmla="*/ 858 h 930"/>
                <a:gd name="T92" fmla="*/ 403 w 650"/>
                <a:gd name="T93" fmla="*/ 911 h 930"/>
                <a:gd name="T94" fmla="*/ 287 w 650"/>
                <a:gd name="T95" fmla="*/ 930 h 930"/>
                <a:gd name="T96" fmla="*/ 219 w 650"/>
                <a:gd name="T97" fmla="*/ 925 h 930"/>
                <a:gd name="T98" fmla="*/ 138 w 650"/>
                <a:gd name="T99" fmla="*/ 901 h 930"/>
                <a:gd name="T100" fmla="*/ 69 w 650"/>
                <a:gd name="T101" fmla="*/ 858 h 930"/>
                <a:gd name="T102" fmla="*/ 11 w 650"/>
                <a:gd name="T103" fmla="*/ 796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0" h="930">
                  <a:moveTo>
                    <a:pt x="44" y="747"/>
                  </a:moveTo>
                  <a:lnTo>
                    <a:pt x="44" y="747"/>
                  </a:lnTo>
                  <a:lnTo>
                    <a:pt x="56" y="762"/>
                  </a:lnTo>
                  <a:lnTo>
                    <a:pt x="67" y="776"/>
                  </a:lnTo>
                  <a:lnTo>
                    <a:pt x="79" y="791"/>
                  </a:lnTo>
                  <a:lnTo>
                    <a:pt x="92" y="803"/>
                  </a:lnTo>
                  <a:lnTo>
                    <a:pt x="105" y="815"/>
                  </a:lnTo>
                  <a:lnTo>
                    <a:pt x="119" y="826"/>
                  </a:lnTo>
                  <a:lnTo>
                    <a:pt x="134" y="836"/>
                  </a:lnTo>
                  <a:lnTo>
                    <a:pt x="148" y="845"/>
                  </a:lnTo>
                  <a:lnTo>
                    <a:pt x="164" y="853"/>
                  </a:lnTo>
                  <a:lnTo>
                    <a:pt x="180" y="860"/>
                  </a:lnTo>
                  <a:lnTo>
                    <a:pt x="197" y="866"/>
                  </a:lnTo>
                  <a:lnTo>
                    <a:pt x="215" y="871"/>
                  </a:lnTo>
                  <a:lnTo>
                    <a:pt x="233" y="875"/>
                  </a:lnTo>
                  <a:lnTo>
                    <a:pt x="253" y="878"/>
                  </a:lnTo>
                  <a:lnTo>
                    <a:pt x="273" y="879"/>
                  </a:lnTo>
                  <a:lnTo>
                    <a:pt x="293" y="880"/>
                  </a:lnTo>
                  <a:lnTo>
                    <a:pt x="293" y="880"/>
                  </a:lnTo>
                  <a:lnTo>
                    <a:pt x="317" y="879"/>
                  </a:lnTo>
                  <a:lnTo>
                    <a:pt x="340" y="876"/>
                  </a:lnTo>
                  <a:lnTo>
                    <a:pt x="363" y="871"/>
                  </a:lnTo>
                  <a:lnTo>
                    <a:pt x="383" y="866"/>
                  </a:lnTo>
                  <a:lnTo>
                    <a:pt x="403" y="858"/>
                  </a:lnTo>
                  <a:lnTo>
                    <a:pt x="423" y="848"/>
                  </a:lnTo>
                  <a:lnTo>
                    <a:pt x="440" y="836"/>
                  </a:lnTo>
                  <a:lnTo>
                    <a:pt x="455" y="824"/>
                  </a:lnTo>
                  <a:lnTo>
                    <a:pt x="470" y="809"/>
                  </a:lnTo>
                  <a:lnTo>
                    <a:pt x="484" y="793"/>
                  </a:lnTo>
                  <a:lnTo>
                    <a:pt x="495" y="776"/>
                  </a:lnTo>
                  <a:lnTo>
                    <a:pt x="504" y="758"/>
                  </a:lnTo>
                  <a:lnTo>
                    <a:pt x="511" y="739"/>
                  </a:lnTo>
                  <a:lnTo>
                    <a:pt x="517" y="718"/>
                  </a:lnTo>
                  <a:lnTo>
                    <a:pt x="520" y="695"/>
                  </a:lnTo>
                  <a:lnTo>
                    <a:pt x="521" y="673"/>
                  </a:lnTo>
                  <a:lnTo>
                    <a:pt x="521" y="673"/>
                  </a:lnTo>
                  <a:lnTo>
                    <a:pt x="521" y="659"/>
                  </a:lnTo>
                  <a:lnTo>
                    <a:pt x="519" y="646"/>
                  </a:lnTo>
                  <a:lnTo>
                    <a:pt x="517" y="633"/>
                  </a:lnTo>
                  <a:lnTo>
                    <a:pt x="513" y="621"/>
                  </a:lnTo>
                  <a:lnTo>
                    <a:pt x="509" y="608"/>
                  </a:lnTo>
                  <a:lnTo>
                    <a:pt x="503" y="597"/>
                  </a:lnTo>
                  <a:lnTo>
                    <a:pt x="497" y="586"/>
                  </a:lnTo>
                  <a:lnTo>
                    <a:pt x="489" y="575"/>
                  </a:lnTo>
                  <a:lnTo>
                    <a:pt x="482" y="565"/>
                  </a:lnTo>
                  <a:lnTo>
                    <a:pt x="472" y="556"/>
                  </a:lnTo>
                  <a:lnTo>
                    <a:pt x="463" y="547"/>
                  </a:lnTo>
                  <a:lnTo>
                    <a:pt x="453" y="538"/>
                  </a:lnTo>
                  <a:lnTo>
                    <a:pt x="431" y="521"/>
                  </a:lnTo>
                  <a:lnTo>
                    <a:pt x="406" y="506"/>
                  </a:lnTo>
                  <a:lnTo>
                    <a:pt x="290" y="436"/>
                  </a:lnTo>
                  <a:lnTo>
                    <a:pt x="290" y="436"/>
                  </a:lnTo>
                  <a:lnTo>
                    <a:pt x="263" y="419"/>
                  </a:lnTo>
                  <a:lnTo>
                    <a:pt x="250" y="409"/>
                  </a:lnTo>
                  <a:lnTo>
                    <a:pt x="238" y="399"/>
                  </a:lnTo>
                  <a:lnTo>
                    <a:pt x="225" y="389"/>
                  </a:lnTo>
                  <a:lnTo>
                    <a:pt x="214" y="378"/>
                  </a:lnTo>
                  <a:lnTo>
                    <a:pt x="203" y="366"/>
                  </a:lnTo>
                  <a:lnTo>
                    <a:pt x="193" y="354"/>
                  </a:lnTo>
                  <a:lnTo>
                    <a:pt x="184" y="341"/>
                  </a:lnTo>
                  <a:lnTo>
                    <a:pt x="176" y="328"/>
                  </a:lnTo>
                  <a:lnTo>
                    <a:pt x="168" y="314"/>
                  </a:lnTo>
                  <a:lnTo>
                    <a:pt x="162" y="299"/>
                  </a:lnTo>
                  <a:lnTo>
                    <a:pt x="157" y="283"/>
                  </a:lnTo>
                  <a:lnTo>
                    <a:pt x="153" y="266"/>
                  </a:lnTo>
                  <a:lnTo>
                    <a:pt x="151" y="249"/>
                  </a:lnTo>
                  <a:lnTo>
                    <a:pt x="151" y="231"/>
                  </a:lnTo>
                  <a:lnTo>
                    <a:pt x="151" y="231"/>
                  </a:lnTo>
                  <a:lnTo>
                    <a:pt x="152" y="209"/>
                  </a:lnTo>
                  <a:lnTo>
                    <a:pt x="155" y="187"/>
                  </a:lnTo>
                  <a:lnTo>
                    <a:pt x="161" y="165"/>
                  </a:lnTo>
                  <a:lnTo>
                    <a:pt x="169" y="144"/>
                  </a:lnTo>
                  <a:lnTo>
                    <a:pt x="180" y="123"/>
                  </a:lnTo>
                  <a:lnTo>
                    <a:pt x="191" y="104"/>
                  </a:lnTo>
                  <a:lnTo>
                    <a:pt x="206" y="87"/>
                  </a:lnTo>
                  <a:lnTo>
                    <a:pt x="222" y="70"/>
                  </a:lnTo>
                  <a:lnTo>
                    <a:pt x="240" y="55"/>
                  </a:lnTo>
                  <a:lnTo>
                    <a:pt x="261" y="42"/>
                  </a:lnTo>
                  <a:lnTo>
                    <a:pt x="281" y="29"/>
                  </a:lnTo>
                  <a:lnTo>
                    <a:pt x="304" y="19"/>
                  </a:lnTo>
                  <a:lnTo>
                    <a:pt x="329" y="11"/>
                  </a:lnTo>
                  <a:lnTo>
                    <a:pt x="353" y="5"/>
                  </a:lnTo>
                  <a:lnTo>
                    <a:pt x="381" y="2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28" y="1"/>
                  </a:lnTo>
                  <a:lnTo>
                    <a:pt x="448" y="3"/>
                  </a:lnTo>
                  <a:lnTo>
                    <a:pt x="467" y="5"/>
                  </a:lnTo>
                  <a:lnTo>
                    <a:pt x="485" y="10"/>
                  </a:lnTo>
                  <a:lnTo>
                    <a:pt x="503" y="14"/>
                  </a:lnTo>
                  <a:lnTo>
                    <a:pt x="520" y="21"/>
                  </a:lnTo>
                  <a:lnTo>
                    <a:pt x="536" y="28"/>
                  </a:lnTo>
                  <a:lnTo>
                    <a:pt x="552" y="36"/>
                  </a:lnTo>
                  <a:lnTo>
                    <a:pt x="566" y="44"/>
                  </a:lnTo>
                  <a:lnTo>
                    <a:pt x="581" y="54"/>
                  </a:lnTo>
                  <a:lnTo>
                    <a:pt x="595" y="63"/>
                  </a:lnTo>
                  <a:lnTo>
                    <a:pt x="607" y="75"/>
                  </a:lnTo>
                  <a:lnTo>
                    <a:pt x="620" y="86"/>
                  </a:lnTo>
                  <a:lnTo>
                    <a:pt x="631" y="97"/>
                  </a:lnTo>
                  <a:lnTo>
                    <a:pt x="641" y="109"/>
                  </a:lnTo>
                  <a:lnTo>
                    <a:pt x="650" y="121"/>
                  </a:lnTo>
                  <a:lnTo>
                    <a:pt x="610" y="156"/>
                  </a:lnTo>
                  <a:lnTo>
                    <a:pt x="610" y="156"/>
                  </a:lnTo>
                  <a:lnTo>
                    <a:pt x="591" y="136"/>
                  </a:lnTo>
                  <a:lnTo>
                    <a:pt x="582" y="126"/>
                  </a:lnTo>
                  <a:lnTo>
                    <a:pt x="571" y="115"/>
                  </a:lnTo>
                  <a:lnTo>
                    <a:pt x="561" y="106"/>
                  </a:lnTo>
                  <a:lnTo>
                    <a:pt x="548" y="97"/>
                  </a:lnTo>
                  <a:lnTo>
                    <a:pt x="536" y="89"/>
                  </a:lnTo>
                  <a:lnTo>
                    <a:pt x="523" y="81"/>
                  </a:lnTo>
                  <a:lnTo>
                    <a:pt x="510" y="75"/>
                  </a:lnTo>
                  <a:lnTo>
                    <a:pt x="496" y="69"/>
                  </a:lnTo>
                  <a:lnTo>
                    <a:pt x="482" y="63"/>
                  </a:lnTo>
                  <a:lnTo>
                    <a:pt x="467" y="59"/>
                  </a:lnTo>
                  <a:lnTo>
                    <a:pt x="451" y="55"/>
                  </a:lnTo>
                  <a:lnTo>
                    <a:pt x="435" y="53"/>
                  </a:lnTo>
                  <a:lnTo>
                    <a:pt x="418" y="51"/>
                  </a:lnTo>
                  <a:lnTo>
                    <a:pt x="401" y="51"/>
                  </a:lnTo>
                  <a:lnTo>
                    <a:pt x="401" y="51"/>
                  </a:lnTo>
                  <a:lnTo>
                    <a:pt x="380" y="52"/>
                  </a:lnTo>
                  <a:lnTo>
                    <a:pt x="359" y="54"/>
                  </a:lnTo>
                  <a:lnTo>
                    <a:pt x="340" y="60"/>
                  </a:lnTo>
                  <a:lnTo>
                    <a:pt x="322" y="66"/>
                  </a:lnTo>
                  <a:lnTo>
                    <a:pt x="305" y="73"/>
                  </a:lnTo>
                  <a:lnTo>
                    <a:pt x="289" y="84"/>
                  </a:lnTo>
                  <a:lnTo>
                    <a:pt x="274" y="94"/>
                  </a:lnTo>
                  <a:lnTo>
                    <a:pt x="262" y="106"/>
                  </a:lnTo>
                  <a:lnTo>
                    <a:pt x="250" y="119"/>
                  </a:lnTo>
                  <a:lnTo>
                    <a:pt x="239" y="132"/>
                  </a:lnTo>
                  <a:lnTo>
                    <a:pt x="231" y="147"/>
                  </a:lnTo>
                  <a:lnTo>
                    <a:pt x="223" y="162"/>
                  </a:lnTo>
                  <a:lnTo>
                    <a:pt x="218" y="178"/>
                  </a:lnTo>
                  <a:lnTo>
                    <a:pt x="214" y="193"/>
                  </a:lnTo>
                  <a:lnTo>
                    <a:pt x="211" y="209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40"/>
                  </a:lnTo>
                  <a:lnTo>
                    <a:pt x="213" y="254"/>
                  </a:lnTo>
                  <a:lnTo>
                    <a:pt x="215" y="268"/>
                  </a:lnTo>
                  <a:lnTo>
                    <a:pt x="220" y="280"/>
                  </a:lnTo>
                  <a:lnTo>
                    <a:pt x="224" y="293"/>
                  </a:lnTo>
                  <a:lnTo>
                    <a:pt x="231" y="304"/>
                  </a:lnTo>
                  <a:lnTo>
                    <a:pt x="238" y="314"/>
                  </a:lnTo>
                  <a:lnTo>
                    <a:pt x="246" y="324"/>
                  </a:lnTo>
                  <a:lnTo>
                    <a:pt x="254" y="335"/>
                  </a:lnTo>
                  <a:lnTo>
                    <a:pt x="263" y="344"/>
                  </a:lnTo>
                  <a:lnTo>
                    <a:pt x="273" y="352"/>
                  </a:lnTo>
                  <a:lnTo>
                    <a:pt x="283" y="361"/>
                  </a:lnTo>
                  <a:lnTo>
                    <a:pt x="305" y="375"/>
                  </a:lnTo>
                  <a:lnTo>
                    <a:pt x="329" y="390"/>
                  </a:lnTo>
                  <a:lnTo>
                    <a:pt x="442" y="455"/>
                  </a:lnTo>
                  <a:lnTo>
                    <a:pt x="442" y="455"/>
                  </a:lnTo>
                  <a:lnTo>
                    <a:pt x="471" y="474"/>
                  </a:lnTo>
                  <a:lnTo>
                    <a:pt x="486" y="484"/>
                  </a:lnTo>
                  <a:lnTo>
                    <a:pt x="499" y="496"/>
                  </a:lnTo>
                  <a:lnTo>
                    <a:pt x="511" y="506"/>
                  </a:lnTo>
                  <a:lnTo>
                    <a:pt x="522" y="518"/>
                  </a:lnTo>
                  <a:lnTo>
                    <a:pt x="534" y="530"/>
                  </a:lnTo>
                  <a:lnTo>
                    <a:pt x="543" y="542"/>
                  </a:lnTo>
                  <a:lnTo>
                    <a:pt x="552" y="556"/>
                  </a:lnTo>
                  <a:lnTo>
                    <a:pt x="560" y="569"/>
                  </a:lnTo>
                  <a:lnTo>
                    <a:pt x="565" y="583"/>
                  </a:lnTo>
                  <a:lnTo>
                    <a:pt x="571" y="598"/>
                  </a:lnTo>
                  <a:lnTo>
                    <a:pt x="576" y="614"/>
                  </a:lnTo>
                  <a:lnTo>
                    <a:pt x="579" y="631"/>
                  </a:lnTo>
                  <a:lnTo>
                    <a:pt x="581" y="648"/>
                  </a:lnTo>
                  <a:lnTo>
                    <a:pt x="581" y="666"/>
                  </a:lnTo>
                  <a:lnTo>
                    <a:pt x="581" y="666"/>
                  </a:lnTo>
                  <a:lnTo>
                    <a:pt x="581" y="681"/>
                  </a:lnTo>
                  <a:lnTo>
                    <a:pt x="580" y="695"/>
                  </a:lnTo>
                  <a:lnTo>
                    <a:pt x="578" y="709"/>
                  </a:lnTo>
                  <a:lnTo>
                    <a:pt x="576" y="723"/>
                  </a:lnTo>
                  <a:lnTo>
                    <a:pt x="572" y="736"/>
                  </a:lnTo>
                  <a:lnTo>
                    <a:pt x="569" y="749"/>
                  </a:lnTo>
                  <a:lnTo>
                    <a:pt x="564" y="762"/>
                  </a:lnTo>
                  <a:lnTo>
                    <a:pt x="559" y="774"/>
                  </a:lnTo>
                  <a:lnTo>
                    <a:pt x="553" y="786"/>
                  </a:lnTo>
                  <a:lnTo>
                    <a:pt x="547" y="798"/>
                  </a:lnTo>
                  <a:lnTo>
                    <a:pt x="540" y="809"/>
                  </a:lnTo>
                  <a:lnTo>
                    <a:pt x="532" y="819"/>
                  </a:lnTo>
                  <a:lnTo>
                    <a:pt x="525" y="829"/>
                  </a:lnTo>
                  <a:lnTo>
                    <a:pt x="515" y="840"/>
                  </a:lnTo>
                  <a:lnTo>
                    <a:pt x="506" y="849"/>
                  </a:lnTo>
                  <a:lnTo>
                    <a:pt x="497" y="858"/>
                  </a:lnTo>
                  <a:lnTo>
                    <a:pt x="476" y="874"/>
                  </a:lnTo>
                  <a:lnTo>
                    <a:pt x="454" y="888"/>
                  </a:lnTo>
                  <a:lnTo>
                    <a:pt x="429" y="901"/>
                  </a:lnTo>
                  <a:lnTo>
                    <a:pt x="403" y="911"/>
                  </a:lnTo>
                  <a:lnTo>
                    <a:pt x="376" y="919"/>
                  </a:lnTo>
                  <a:lnTo>
                    <a:pt x="348" y="926"/>
                  </a:lnTo>
                  <a:lnTo>
                    <a:pt x="317" y="929"/>
                  </a:lnTo>
                  <a:lnTo>
                    <a:pt x="287" y="930"/>
                  </a:lnTo>
                  <a:lnTo>
                    <a:pt x="287" y="930"/>
                  </a:lnTo>
                  <a:lnTo>
                    <a:pt x="263" y="930"/>
                  </a:lnTo>
                  <a:lnTo>
                    <a:pt x="240" y="928"/>
                  </a:lnTo>
                  <a:lnTo>
                    <a:pt x="219" y="925"/>
                  </a:lnTo>
                  <a:lnTo>
                    <a:pt x="198" y="920"/>
                  </a:lnTo>
                  <a:lnTo>
                    <a:pt x="177" y="916"/>
                  </a:lnTo>
                  <a:lnTo>
                    <a:pt x="157" y="909"/>
                  </a:lnTo>
                  <a:lnTo>
                    <a:pt x="138" y="901"/>
                  </a:lnTo>
                  <a:lnTo>
                    <a:pt x="120" y="892"/>
                  </a:lnTo>
                  <a:lnTo>
                    <a:pt x="102" y="882"/>
                  </a:lnTo>
                  <a:lnTo>
                    <a:pt x="85" y="870"/>
                  </a:lnTo>
                  <a:lnTo>
                    <a:pt x="69" y="858"/>
                  </a:lnTo>
                  <a:lnTo>
                    <a:pt x="53" y="844"/>
                  </a:lnTo>
                  <a:lnTo>
                    <a:pt x="39" y="829"/>
                  </a:lnTo>
                  <a:lnTo>
                    <a:pt x="25" y="813"/>
                  </a:lnTo>
                  <a:lnTo>
                    <a:pt x="11" y="796"/>
                  </a:lnTo>
                  <a:lnTo>
                    <a:pt x="0" y="778"/>
                  </a:lnTo>
                  <a:lnTo>
                    <a:pt x="44" y="74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8"/>
            <p:cNvSpPr>
              <a:spLocks/>
            </p:cNvSpPr>
            <p:nvPr userDrawn="1"/>
          </p:nvSpPr>
          <p:spPr bwMode="auto">
            <a:xfrm>
              <a:off x="6044883" y="6421003"/>
              <a:ext cx="86606" cy="115307"/>
            </a:xfrm>
            <a:custGeom>
              <a:avLst/>
              <a:gdLst>
                <a:gd name="T0" fmla="*/ 366 w 516"/>
                <a:gd name="T1" fmla="*/ 1 h 686"/>
                <a:gd name="T2" fmla="*/ 403 w 516"/>
                <a:gd name="T3" fmla="*/ 5 h 686"/>
                <a:gd name="T4" fmla="*/ 436 w 516"/>
                <a:gd name="T5" fmla="*/ 17 h 686"/>
                <a:gd name="T6" fmla="*/ 483 w 516"/>
                <a:gd name="T7" fmla="*/ 46 h 686"/>
                <a:gd name="T8" fmla="*/ 481 w 516"/>
                <a:gd name="T9" fmla="*/ 117 h 686"/>
                <a:gd name="T10" fmla="*/ 452 w 516"/>
                <a:gd name="T11" fmla="*/ 86 h 686"/>
                <a:gd name="T12" fmla="*/ 405 w 516"/>
                <a:gd name="T13" fmla="*/ 58 h 686"/>
                <a:gd name="T14" fmla="*/ 347 w 516"/>
                <a:gd name="T15" fmla="*/ 49 h 686"/>
                <a:gd name="T16" fmla="*/ 320 w 516"/>
                <a:gd name="T17" fmla="*/ 51 h 686"/>
                <a:gd name="T18" fmla="*/ 279 w 516"/>
                <a:gd name="T19" fmla="*/ 61 h 686"/>
                <a:gd name="T20" fmla="*/ 240 w 516"/>
                <a:gd name="T21" fmla="*/ 79 h 686"/>
                <a:gd name="T22" fmla="*/ 202 w 516"/>
                <a:gd name="T23" fmla="*/ 104 h 686"/>
                <a:gd name="T24" fmla="*/ 168 w 516"/>
                <a:gd name="T25" fmla="*/ 135 h 686"/>
                <a:gd name="T26" fmla="*/ 137 w 516"/>
                <a:gd name="T27" fmla="*/ 172 h 686"/>
                <a:gd name="T28" fmla="*/ 110 w 516"/>
                <a:gd name="T29" fmla="*/ 214 h 686"/>
                <a:gd name="T30" fmla="*/ 88 w 516"/>
                <a:gd name="T31" fmla="*/ 261 h 686"/>
                <a:gd name="T32" fmla="*/ 71 w 516"/>
                <a:gd name="T33" fmla="*/ 311 h 686"/>
                <a:gd name="T34" fmla="*/ 60 w 516"/>
                <a:gd name="T35" fmla="*/ 364 h 686"/>
                <a:gd name="T36" fmla="*/ 56 w 516"/>
                <a:gd name="T37" fmla="*/ 420 h 686"/>
                <a:gd name="T38" fmla="*/ 60 w 516"/>
                <a:gd name="T39" fmla="*/ 470 h 686"/>
                <a:gd name="T40" fmla="*/ 74 w 516"/>
                <a:gd name="T41" fmla="*/ 533 h 686"/>
                <a:gd name="T42" fmla="*/ 102 w 516"/>
                <a:gd name="T43" fmla="*/ 582 h 686"/>
                <a:gd name="T44" fmla="*/ 141 w 516"/>
                <a:gd name="T45" fmla="*/ 615 h 686"/>
                <a:gd name="T46" fmla="*/ 195 w 516"/>
                <a:gd name="T47" fmla="*/ 634 h 686"/>
                <a:gd name="T48" fmla="*/ 238 w 516"/>
                <a:gd name="T49" fmla="*/ 638 h 686"/>
                <a:gd name="T50" fmla="*/ 285 w 516"/>
                <a:gd name="T51" fmla="*/ 632 h 686"/>
                <a:gd name="T52" fmla="*/ 350 w 516"/>
                <a:gd name="T53" fmla="*/ 607 h 686"/>
                <a:gd name="T54" fmla="*/ 406 w 516"/>
                <a:gd name="T55" fmla="*/ 569 h 686"/>
                <a:gd name="T56" fmla="*/ 415 w 516"/>
                <a:gd name="T57" fmla="*/ 624 h 686"/>
                <a:gd name="T58" fmla="*/ 349 w 516"/>
                <a:gd name="T59" fmla="*/ 661 h 686"/>
                <a:gd name="T60" fmla="*/ 294 w 516"/>
                <a:gd name="T61" fmla="*/ 680 h 686"/>
                <a:gd name="T62" fmla="*/ 248 w 516"/>
                <a:gd name="T63" fmla="*/ 686 h 686"/>
                <a:gd name="T64" fmla="*/ 205 w 516"/>
                <a:gd name="T65" fmla="*/ 685 h 686"/>
                <a:gd name="T66" fmla="*/ 136 w 516"/>
                <a:gd name="T67" fmla="*/ 669 h 686"/>
                <a:gd name="T68" fmla="*/ 78 w 516"/>
                <a:gd name="T69" fmla="*/ 634 h 686"/>
                <a:gd name="T70" fmla="*/ 36 w 516"/>
                <a:gd name="T71" fmla="*/ 582 h 686"/>
                <a:gd name="T72" fmla="*/ 9 w 516"/>
                <a:gd name="T73" fmla="*/ 513 h 686"/>
                <a:gd name="T74" fmla="*/ 0 w 516"/>
                <a:gd name="T75" fmla="*/ 428 h 686"/>
                <a:gd name="T76" fmla="*/ 2 w 516"/>
                <a:gd name="T77" fmla="*/ 381 h 686"/>
                <a:gd name="T78" fmla="*/ 12 w 516"/>
                <a:gd name="T79" fmla="*/ 315 h 686"/>
                <a:gd name="T80" fmla="*/ 30 w 516"/>
                <a:gd name="T81" fmla="*/ 254 h 686"/>
                <a:gd name="T82" fmla="*/ 55 w 516"/>
                <a:gd name="T83" fmla="*/ 198 h 686"/>
                <a:gd name="T84" fmla="*/ 86 w 516"/>
                <a:gd name="T85" fmla="*/ 148 h 686"/>
                <a:gd name="T86" fmla="*/ 122 w 516"/>
                <a:gd name="T87" fmla="*/ 105 h 686"/>
                <a:gd name="T88" fmla="*/ 163 w 516"/>
                <a:gd name="T89" fmla="*/ 69 h 686"/>
                <a:gd name="T90" fmla="*/ 207 w 516"/>
                <a:gd name="T91" fmla="*/ 39 h 686"/>
                <a:gd name="T92" fmla="*/ 253 w 516"/>
                <a:gd name="T93" fmla="*/ 18 h 686"/>
                <a:gd name="T94" fmla="*/ 302 w 516"/>
                <a:gd name="T95" fmla="*/ 4 h 686"/>
                <a:gd name="T96" fmla="*/ 352 w 51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686">
                  <a:moveTo>
                    <a:pt x="352" y="0"/>
                  </a:moveTo>
                  <a:lnTo>
                    <a:pt x="352" y="0"/>
                  </a:lnTo>
                  <a:lnTo>
                    <a:pt x="366" y="1"/>
                  </a:lnTo>
                  <a:lnTo>
                    <a:pt x="378" y="2"/>
                  </a:lnTo>
                  <a:lnTo>
                    <a:pt x="391" y="3"/>
                  </a:lnTo>
                  <a:lnTo>
                    <a:pt x="403" y="5"/>
                  </a:lnTo>
                  <a:lnTo>
                    <a:pt x="414" y="9"/>
                  </a:lnTo>
                  <a:lnTo>
                    <a:pt x="426" y="12"/>
                  </a:lnTo>
                  <a:lnTo>
                    <a:pt x="436" y="17"/>
                  </a:lnTo>
                  <a:lnTo>
                    <a:pt x="446" y="21"/>
                  </a:lnTo>
                  <a:lnTo>
                    <a:pt x="465" y="33"/>
                  </a:lnTo>
                  <a:lnTo>
                    <a:pt x="483" y="46"/>
                  </a:lnTo>
                  <a:lnTo>
                    <a:pt x="500" y="62"/>
                  </a:lnTo>
                  <a:lnTo>
                    <a:pt x="516" y="79"/>
                  </a:lnTo>
                  <a:lnTo>
                    <a:pt x="481" y="117"/>
                  </a:lnTo>
                  <a:lnTo>
                    <a:pt x="481" y="117"/>
                  </a:lnTo>
                  <a:lnTo>
                    <a:pt x="466" y="101"/>
                  </a:lnTo>
                  <a:lnTo>
                    <a:pt x="452" y="86"/>
                  </a:lnTo>
                  <a:lnTo>
                    <a:pt x="437" y="75"/>
                  </a:lnTo>
                  <a:lnTo>
                    <a:pt x="422" y="66"/>
                  </a:lnTo>
                  <a:lnTo>
                    <a:pt x="405" y="58"/>
                  </a:lnTo>
                  <a:lnTo>
                    <a:pt x="388" y="53"/>
                  </a:lnTo>
                  <a:lnTo>
                    <a:pt x="369" y="50"/>
                  </a:lnTo>
                  <a:lnTo>
                    <a:pt x="347" y="49"/>
                  </a:lnTo>
                  <a:lnTo>
                    <a:pt x="347" y="49"/>
                  </a:lnTo>
                  <a:lnTo>
                    <a:pt x="334" y="50"/>
                  </a:lnTo>
                  <a:lnTo>
                    <a:pt x="320" y="51"/>
                  </a:lnTo>
                  <a:lnTo>
                    <a:pt x="307" y="53"/>
                  </a:lnTo>
                  <a:lnTo>
                    <a:pt x="293" y="56"/>
                  </a:lnTo>
                  <a:lnTo>
                    <a:pt x="279" y="61"/>
                  </a:lnTo>
                  <a:lnTo>
                    <a:pt x="266" y="66"/>
                  </a:lnTo>
                  <a:lnTo>
                    <a:pt x="253" y="72"/>
                  </a:lnTo>
                  <a:lnTo>
                    <a:pt x="240" y="79"/>
                  </a:lnTo>
                  <a:lnTo>
                    <a:pt x="227" y="86"/>
                  </a:lnTo>
                  <a:lnTo>
                    <a:pt x="215" y="95"/>
                  </a:lnTo>
                  <a:lnTo>
                    <a:pt x="202" y="104"/>
                  </a:lnTo>
                  <a:lnTo>
                    <a:pt x="191" y="113"/>
                  </a:lnTo>
                  <a:lnTo>
                    <a:pt x="180" y="123"/>
                  </a:lnTo>
                  <a:lnTo>
                    <a:pt x="168" y="135"/>
                  </a:lnTo>
                  <a:lnTo>
                    <a:pt x="157" y="147"/>
                  </a:lnTo>
                  <a:lnTo>
                    <a:pt x="147" y="159"/>
                  </a:lnTo>
                  <a:lnTo>
                    <a:pt x="137" y="172"/>
                  </a:lnTo>
                  <a:lnTo>
                    <a:pt x="128" y="186"/>
                  </a:lnTo>
                  <a:lnTo>
                    <a:pt x="119" y="199"/>
                  </a:lnTo>
                  <a:lnTo>
                    <a:pt x="110" y="214"/>
                  </a:lnTo>
                  <a:lnTo>
                    <a:pt x="102" y="229"/>
                  </a:lnTo>
                  <a:lnTo>
                    <a:pt x="95" y="245"/>
                  </a:lnTo>
                  <a:lnTo>
                    <a:pt x="88" y="261"/>
                  </a:lnTo>
                  <a:lnTo>
                    <a:pt x="81" y="277"/>
                  </a:lnTo>
                  <a:lnTo>
                    <a:pt x="76" y="294"/>
                  </a:lnTo>
                  <a:lnTo>
                    <a:pt x="71" y="311"/>
                  </a:lnTo>
                  <a:lnTo>
                    <a:pt x="66" y="329"/>
                  </a:lnTo>
                  <a:lnTo>
                    <a:pt x="63" y="346"/>
                  </a:lnTo>
                  <a:lnTo>
                    <a:pt x="60" y="364"/>
                  </a:lnTo>
                  <a:lnTo>
                    <a:pt x="59" y="382"/>
                  </a:lnTo>
                  <a:lnTo>
                    <a:pt x="57" y="400"/>
                  </a:lnTo>
                  <a:lnTo>
                    <a:pt x="56" y="420"/>
                  </a:lnTo>
                  <a:lnTo>
                    <a:pt x="56" y="420"/>
                  </a:lnTo>
                  <a:lnTo>
                    <a:pt x="57" y="446"/>
                  </a:lnTo>
                  <a:lnTo>
                    <a:pt x="60" y="470"/>
                  </a:lnTo>
                  <a:lnTo>
                    <a:pt x="63" y="492"/>
                  </a:lnTo>
                  <a:lnTo>
                    <a:pt x="68" y="514"/>
                  </a:lnTo>
                  <a:lnTo>
                    <a:pt x="74" y="533"/>
                  </a:lnTo>
                  <a:lnTo>
                    <a:pt x="82" y="550"/>
                  </a:lnTo>
                  <a:lnTo>
                    <a:pt x="91" y="567"/>
                  </a:lnTo>
                  <a:lnTo>
                    <a:pt x="102" y="582"/>
                  </a:lnTo>
                  <a:lnTo>
                    <a:pt x="114" y="594"/>
                  </a:lnTo>
                  <a:lnTo>
                    <a:pt x="127" y="606"/>
                  </a:lnTo>
                  <a:lnTo>
                    <a:pt x="141" y="615"/>
                  </a:lnTo>
                  <a:lnTo>
                    <a:pt x="158" y="623"/>
                  </a:lnTo>
                  <a:lnTo>
                    <a:pt x="175" y="630"/>
                  </a:lnTo>
                  <a:lnTo>
                    <a:pt x="195" y="634"/>
                  </a:lnTo>
                  <a:lnTo>
                    <a:pt x="215" y="636"/>
                  </a:lnTo>
                  <a:lnTo>
                    <a:pt x="238" y="638"/>
                  </a:lnTo>
                  <a:lnTo>
                    <a:pt x="238" y="638"/>
                  </a:lnTo>
                  <a:lnTo>
                    <a:pt x="250" y="638"/>
                  </a:lnTo>
                  <a:lnTo>
                    <a:pt x="261" y="636"/>
                  </a:lnTo>
                  <a:lnTo>
                    <a:pt x="285" y="632"/>
                  </a:lnTo>
                  <a:lnTo>
                    <a:pt x="307" y="625"/>
                  </a:lnTo>
                  <a:lnTo>
                    <a:pt x="329" y="617"/>
                  </a:lnTo>
                  <a:lnTo>
                    <a:pt x="350" y="607"/>
                  </a:lnTo>
                  <a:lnTo>
                    <a:pt x="369" y="596"/>
                  </a:lnTo>
                  <a:lnTo>
                    <a:pt x="388" y="583"/>
                  </a:lnTo>
                  <a:lnTo>
                    <a:pt x="406" y="569"/>
                  </a:lnTo>
                  <a:lnTo>
                    <a:pt x="435" y="610"/>
                  </a:lnTo>
                  <a:lnTo>
                    <a:pt x="435" y="610"/>
                  </a:lnTo>
                  <a:lnTo>
                    <a:pt x="415" y="624"/>
                  </a:lnTo>
                  <a:lnTo>
                    <a:pt x="395" y="638"/>
                  </a:lnTo>
                  <a:lnTo>
                    <a:pt x="374" y="650"/>
                  </a:lnTo>
                  <a:lnTo>
                    <a:pt x="349" y="661"/>
                  </a:lnTo>
                  <a:lnTo>
                    <a:pt x="323" y="672"/>
                  </a:lnTo>
                  <a:lnTo>
                    <a:pt x="309" y="676"/>
                  </a:lnTo>
                  <a:lnTo>
                    <a:pt x="294" y="680"/>
                  </a:lnTo>
                  <a:lnTo>
                    <a:pt x="279" y="683"/>
                  </a:lnTo>
                  <a:lnTo>
                    <a:pt x="264" y="684"/>
                  </a:lnTo>
                  <a:lnTo>
                    <a:pt x="248" y="686"/>
                  </a:lnTo>
                  <a:lnTo>
                    <a:pt x="231" y="686"/>
                  </a:lnTo>
                  <a:lnTo>
                    <a:pt x="231" y="686"/>
                  </a:lnTo>
                  <a:lnTo>
                    <a:pt x="205" y="685"/>
                  </a:lnTo>
                  <a:lnTo>
                    <a:pt x="181" y="682"/>
                  </a:lnTo>
                  <a:lnTo>
                    <a:pt x="157" y="676"/>
                  </a:lnTo>
                  <a:lnTo>
                    <a:pt x="136" y="669"/>
                  </a:lnTo>
                  <a:lnTo>
                    <a:pt x="115" y="659"/>
                  </a:lnTo>
                  <a:lnTo>
                    <a:pt x="96" y="648"/>
                  </a:lnTo>
                  <a:lnTo>
                    <a:pt x="78" y="634"/>
                  </a:lnTo>
                  <a:lnTo>
                    <a:pt x="62" y="619"/>
                  </a:lnTo>
                  <a:lnTo>
                    <a:pt x="48" y="601"/>
                  </a:lnTo>
                  <a:lnTo>
                    <a:pt x="36" y="582"/>
                  </a:lnTo>
                  <a:lnTo>
                    <a:pt x="25" y="560"/>
                  </a:lnTo>
                  <a:lnTo>
                    <a:pt x="16" y="538"/>
                  </a:lnTo>
                  <a:lnTo>
                    <a:pt x="9" y="513"/>
                  </a:lnTo>
                  <a:lnTo>
                    <a:pt x="3" y="487"/>
                  </a:lnTo>
                  <a:lnTo>
                    <a:pt x="1" y="458"/>
                  </a:lnTo>
                  <a:lnTo>
                    <a:pt x="0" y="428"/>
                  </a:lnTo>
                  <a:lnTo>
                    <a:pt x="0" y="428"/>
                  </a:lnTo>
                  <a:lnTo>
                    <a:pt x="0" y="404"/>
                  </a:lnTo>
                  <a:lnTo>
                    <a:pt x="2" y="381"/>
                  </a:lnTo>
                  <a:lnTo>
                    <a:pt x="4" y="358"/>
                  </a:lnTo>
                  <a:lnTo>
                    <a:pt x="8" y="337"/>
                  </a:lnTo>
                  <a:lnTo>
                    <a:pt x="12" y="315"/>
                  </a:lnTo>
                  <a:lnTo>
                    <a:pt x="17" y="294"/>
                  </a:lnTo>
                  <a:lnTo>
                    <a:pt x="23" y="273"/>
                  </a:lnTo>
                  <a:lnTo>
                    <a:pt x="30" y="254"/>
                  </a:lnTo>
                  <a:lnTo>
                    <a:pt x="37" y="235"/>
                  </a:lnTo>
                  <a:lnTo>
                    <a:pt x="46" y="217"/>
                  </a:lnTo>
                  <a:lnTo>
                    <a:pt x="55" y="198"/>
                  </a:lnTo>
                  <a:lnTo>
                    <a:pt x="64" y="181"/>
                  </a:lnTo>
                  <a:lnTo>
                    <a:pt x="76" y="164"/>
                  </a:lnTo>
                  <a:lnTo>
                    <a:pt x="86" y="148"/>
                  </a:lnTo>
                  <a:lnTo>
                    <a:pt x="97" y="134"/>
                  </a:lnTo>
                  <a:lnTo>
                    <a:pt x="110" y="119"/>
                  </a:lnTo>
                  <a:lnTo>
                    <a:pt x="122" y="105"/>
                  </a:lnTo>
                  <a:lnTo>
                    <a:pt x="136" y="92"/>
                  </a:lnTo>
                  <a:lnTo>
                    <a:pt x="149" y="80"/>
                  </a:lnTo>
                  <a:lnTo>
                    <a:pt x="163" y="69"/>
                  </a:lnTo>
                  <a:lnTo>
                    <a:pt x="178" y="58"/>
                  </a:lnTo>
                  <a:lnTo>
                    <a:pt x="192" y="49"/>
                  </a:lnTo>
                  <a:lnTo>
                    <a:pt x="207" y="39"/>
                  </a:lnTo>
                  <a:lnTo>
                    <a:pt x="223" y="31"/>
                  </a:lnTo>
                  <a:lnTo>
                    <a:pt x="238" y="24"/>
                  </a:lnTo>
                  <a:lnTo>
                    <a:pt x="253" y="18"/>
                  </a:lnTo>
                  <a:lnTo>
                    <a:pt x="270" y="12"/>
                  </a:lnTo>
                  <a:lnTo>
                    <a:pt x="286" y="8"/>
                  </a:lnTo>
                  <a:lnTo>
                    <a:pt x="302" y="4"/>
                  </a:lnTo>
                  <a:lnTo>
                    <a:pt x="319" y="2"/>
                  </a:lnTo>
                  <a:lnTo>
                    <a:pt x="335" y="1"/>
                  </a:lnTo>
                  <a:lnTo>
                    <a:pt x="352" y="0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9"/>
            <p:cNvSpPr>
              <a:spLocks noEditPoints="1"/>
            </p:cNvSpPr>
            <p:nvPr userDrawn="1"/>
          </p:nvSpPr>
          <p:spPr bwMode="auto">
            <a:xfrm>
              <a:off x="6134007" y="6421003"/>
              <a:ext cx="100201" cy="115307"/>
            </a:xfrm>
            <a:custGeom>
              <a:avLst/>
              <a:gdLst>
                <a:gd name="T0" fmla="*/ 368 w 599"/>
                <a:gd name="T1" fmla="*/ 1 h 686"/>
                <a:gd name="T2" fmla="*/ 408 w 599"/>
                <a:gd name="T3" fmla="*/ 8 h 686"/>
                <a:gd name="T4" fmla="*/ 443 w 599"/>
                <a:gd name="T5" fmla="*/ 22 h 686"/>
                <a:gd name="T6" fmla="*/ 474 w 599"/>
                <a:gd name="T7" fmla="*/ 44 h 686"/>
                <a:gd name="T8" fmla="*/ 501 w 599"/>
                <a:gd name="T9" fmla="*/ 72 h 686"/>
                <a:gd name="T10" fmla="*/ 523 w 599"/>
                <a:gd name="T11" fmla="*/ 106 h 686"/>
                <a:gd name="T12" fmla="*/ 599 w 599"/>
                <a:gd name="T13" fmla="*/ 17 h 686"/>
                <a:gd name="T14" fmla="*/ 436 w 599"/>
                <a:gd name="T15" fmla="*/ 566 h 686"/>
                <a:gd name="T16" fmla="*/ 404 w 599"/>
                <a:gd name="T17" fmla="*/ 592 h 686"/>
                <a:gd name="T18" fmla="*/ 363 w 599"/>
                <a:gd name="T19" fmla="*/ 625 h 686"/>
                <a:gd name="T20" fmla="*/ 319 w 599"/>
                <a:gd name="T21" fmla="*/ 652 h 686"/>
                <a:gd name="T22" fmla="*/ 272 w 599"/>
                <a:gd name="T23" fmla="*/ 673 h 686"/>
                <a:gd name="T24" fmla="*/ 223 w 599"/>
                <a:gd name="T25" fmla="*/ 684 h 686"/>
                <a:gd name="T26" fmla="*/ 190 w 599"/>
                <a:gd name="T27" fmla="*/ 686 h 686"/>
                <a:gd name="T28" fmla="*/ 130 w 599"/>
                <a:gd name="T29" fmla="*/ 677 h 686"/>
                <a:gd name="T30" fmla="*/ 79 w 599"/>
                <a:gd name="T31" fmla="*/ 652 h 686"/>
                <a:gd name="T32" fmla="*/ 41 w 599"/>
                <a:gd name="T33" fmla="*/ 610 h 686"/>
                <a:gd name="T34" fmla="*/ 13 w 599"/>
                <a:gd name="T35" fmla="*/ 552 h 686"/>
                <a:gd name="T36" fmla="*/ 1 w 599"/>
                <a:gd name="T37" fmla="*/ 479 h 686"/>
                <a:gd name="T38" fmla="*/ 0 w 599"/>
                <a:gd name="T39" fmla="*/ 428 h 686"/>
                <a:gd name="T40" fmla="*/ 8 w 599"/>
                <a:gd name="T41" fmla="*/ 360 h 686"/>
                <a:gd name="T42" fmla="*/ 22 w 599"/>
                <a:gd name="T43" fmla="*/ 295 h 686"/>
                <a:gd name="T44" fmla="*/ 45 w 599"/>
                <a:gd name="T45" fmla="*/ 235 h 686"/>
                <a:gd name="T46" fmla="*/ 75 w 599"/>
                <a:gd name="T47" fmla="*/ 180 h 686"/>
                <a:gd name="T48" fmla="*/ 110 w 599"/>
                <a:gd name="T49" fmla="*/ 131 h 686"/>
                <a:gd name="T50" fmla="*/ 148 w 599"/>
                <a:gd name="T51" fmla="*/ 88 h 686"/>
                <a:gd name="T52" fmla="*/ 192 w 599"/>
                <a:gd name="T53" fmla="*/ 54 h 686"/>
                <a:gd name="T54" fmla="*/ 239 w 599"/>
                <a:gd name="T55" fmla="*/ 27 h 686"/>
                <a:gd name="T56" fmla="*/ 288 w 599"/>
                <a:gd name="T57" fmla="*/ 9 h 686"/>
                <a:gd name="T58" fmla="*/ 337 w 599"/>
                <a:gd name="T59" fmla="*/ 1 h 686"/>
                <a:gd name="T60" fmla="*/ 447 w 599"/>
                <a:gd name="T61" fmla="*/ 496 h 686"/>
                <a:gd name="T62" fmla="*/ 506 w 599"/>
                <a:gd name="T63" fmla="*/ 152 h 686"/>
                <a:gd name="T64" fmla="*/ 478 w 599"/>
                <a:gd name="T65" fmla="*/ 113 h 686"/>
                <a:gd name="T66" fmla="*/ 450 w 599"/>
                <a:gd name="T67" fmla="*/ 84 h 686"/>
                <a:gd name="T68" fmla="*/ 419 w 599"/>
                <a:gd name="T69" fmla="*/ 64 h 686"/>
                <a:gd name="T70" fmla="*/ 386 w 599"/>
                <a:gd name="T71" fmla="*/ 53 h 686"/>
                <a:gd name="T72" fmla="*/ 353 w 599"/>
                <a:gd name="T73" fmla="*/ 49 h 686"/>
                <a:gd name="T74" fmla="*/ 324 w 599"/>
                <a:gd name="T75" fmla="*/ 51 h 686"/>
                <a:gd name="T76" fmla="*/ 282 w 599"/>
                <a:gd name="T77" fmla="*/ 62 h 686"/>
                <a:gd name="T78" fmla="*/ 241 w 599"/>
                <a:gd name="T79" fmla="*/ 83 h 686"/>
                <a:gd name="T80" fmla="*/ 204 w 599"/>
                <a:gd name="T81" fmla="*/ 110 h 686"/>
                <a:gd name="T82" fmla="*/ 169 w 599"/>
                <a:gd name="T83" fmla="*/ 145 h 686"/>
                <a:gd name="T84" fmla="*/ 137 w 599"/>
                <a:gd name="T85" fmla="*/ 185 h 686"/>
                <a:gd name="T86" fmla="*/ 110 w 599"/>
                <a:gd name="T87" fmla="*/ 230 h 686"/>
                <a:gd name="T88" fmla="*/ 87 w 599"/>
                <a:gd name="T89" fmla="*/ 279 h 686"/>
                <a:gd name="T90" fmla="*/ 71 w 599"/>
                <a:gd name="T91" fmla="*/ 331 h 686"/>
                <a:gd name="T92" fmla="*/ 60 w 599"/>
                <a:gd name="T93" fmla="*/ 384 h 686"/>
                <a:gd name="T94" fmla="*/ 56 w 599"/>
                <a:gd name="T95" fmla="*/ 440 h 686"/>
                <a:gd name="T96" fmla="*/ 59 w 599"/>
                <a:gd name="T97" fmla="*/ 487 h 686"/>
                <a:gd name="T98" fmla="*/ 72 w 599"/>
                <a:gd name="T99" fmla="*/ 545 h 686"/>
                <a:gd name="T100" fmla="*/ 96 w 599"/>
                <a:gd name="T101" fmla="*/ 589 h 686"/>
                <a:gd name="T102" fmla="*/ 129 w 599"/>
                <a:gd name="T103" fmla="*/ 618 h 686"/>
                <a:gd name="T104" fmla="*/ 170 w 599"/>
                <a:gd name="T105" fmla="*/ 634 h 686"/>
                <a:gd name="T106" fmla="*/ 203 w 599"/>
                <a:gd name="T107" fmla="*/ 638 h 686"/>
                <a:gd name="T108" fmla="*/ 249 w 599"/>
                <a:gd name="T109" fmla="*/ 632 h 686"/>
                <a:gd name="T110" fmla="*/ 297 w 599"/>
                <a:gd name="T111" fmla="*/ 616 h 686"/>
                <a:gd name="T112" fmla="*/ 342 w 599"/>
                <a:gd name="T113" fmla="*/ 591 h 686"/>
                <a:gd name="T114" fmla="*/ 387 w 599"/>
                <a:gd name="T115" fmla="*/ 556 h 686"/>
                <a:gd name="T116" fmla="*/ 433 w 599"/>
                <a:gd name="T117" fmla="*/ 513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99" h="686">
                  <a:moveTo>
                    <a:pt x="354" y="0"/>
                  </a:moveTo>
                  <a:lnTo>
                    <a:pt x="354" y="0"/>
                  </a:lnTo>
                  <a:lnTo>
                    <a:pt x="368" y="1"/>
                  </a:lnTo>
                  <a:lnTo>
                    <a:pt x="382" y="2"/>
                  </a:lnTo>
                  <a:lnTo>
                    <a:pt x="395" y="4"/>
                  </a:lnTo>
                  <a:lnTo>
                    <a:pt x="408" y="8"/>
                  </a:lnTo>
                  <a:lnTo>
                    <a:pt x="420" y="12"/>
                  </a:lnTo>
                  <a:lnTo>
                    <a:pt x="431" y="17"/>
                  </a:lnTo>
                  <a:lnTo>
                    <a:pt x="443" y="22"/>
                  </a:lnTo>
                  <a:lnTo>
                    <a:pt x="454" y="29"/>
                  </a:lnTo>
                  <a:lnTo>
                    <a:pt x="464" y="36"/>
                  </a:lnTo>
                  <a:lnTo>
                    <a:pt x="474" y="44"/>
                  </a:lnTo>
                  <a:lnTo>
                    <a:pt x="484" y="53"/>
                  </a:lnTo>
                  <a:lnTo>
                    <a:pt x="493" y="62"/>
                  </a:lnTo>
                  <a:lnTo>
                    <a:pt x="501" y="72"/>
                  </a:lnTo>
                  <a:lnTo>
                    <a:pt x="508" y="84"/>
                  </a:lnTo>
                  <a:lnTo>
                    <a:pt x="516" y="95"/>
                  </a:lnTo>
                  <a:lnTo>
                    <a:pt x="523" y="106"/>
                  </a:lnTo>
                  <a:lnTo>
                    <a:pt x="527" y="106"/>
                  </a:lnTo>
                  <a:lnTo>
                    <a:pt x="553" y="17"/>
                  </a:lnTo>
                  <a:lnTo>
                    <a:pt x="599" y="17"/>
                  </a:lnTo>
                  <a:lnTo>
                    <a:pt x="469" y="671"/>
                  </a:lnTo>
                  <a:lnTo>
                    <a:pt x="421" y="671"/>
                  </a:lnTo>
                  <a:lnTo>
                    <a:pt x="436" y="566"/>
                  </a:lnTo>
                  <a:lnTo>
                    <a:pt x="430" y="566"/>
                  </a:lnTo>
                  <a:lnTo>
                    <a:pt x="430" y="566"/>
                  </a:lnTo>
                  <a:lnTo>
                    <a:pt x="404" y="592"/>
                  </a:lnTo>
                  <a:lnTo>
                    <a:pt x="392" y="604"/>
                  </a:lnTo>
                  <a:lnTo>
                    <a:pt x="377" y="615"/>
                  </a:lnTo>
                  <a:lnTo>
                    <a:pt x="363" y="625"/>
                  </a:lnTo>
                  <a:lnTo>
                    <a:pt x="349" y="635"/>
                  </a:lnTo>
                  <a:lnTo>
                    <a:pt x="334" y="644"/>
                  </a:lnTo>
                  <a:lnTo>
                    <a:pt x="319" y="652"/>
                  </a:lnTo>
                  <a:lnTo>
                    <a:pt x="303" y="660"/>
                  </a:lnTo>
                  <a:lnTo>
                    <a:pt x="288" y="667"/>
                  </a:lnTo>
                  <a:lnTo>
                    <a:pt x="272" y="673"/>
                  </a:lnTo>
                  <a:lnTo>
                    <a:pt x="256" y="677"/>
                  </a:lnTo>
                  <a:lnTo>
                    <a:pt x="240" y="682"/>
                  </a:lnTo>
                  <a:lnTo>
                    <a:pt x="223" y="684"/>
                  </a:lnTo>
                  <a:lnTo>
                    <a:pt x="207" y="686"/>
                  </a:lnTo>
                  <a:lnTo>
                    <a:pt x="190" y="686"/>
                  </a:lnTo>
                  <a:lnTo>
                    <a:pt x="190" y="686"/>
                  </a:lnTo>
                  <a:lnTo>
                    <a:pt x="169" y="685"/>
                  </a:lnTo>
                  <a:lnTo>
                    <a:pt x="149" y="683"/>
                  </a:lnTo>
                  <a:lnTo>
                    <a:pt x="130" y="677"/>
                  </a:lnTo>
                  <a:lnTo>
                    <a:pt x="112" y="672"/>
                  </a:lnTo>
                  <a:lnTo>
                    <a:pt x="95" y="663"/>
                  </a:lnTo>
                  <a:lnTo>
                    <a:pt x="79" y="652"/>
                  </a:lnTo>
                  <a:lnTo>
                    <a:pt x="65" y="640"/>
                  </a:lnTo>
                  <a:lnTo>
                    <a:pt x="52" y="626"/>
                  </a:lnTo>
                  <a:lnTo>
                    <a:pt x="41" y="610"/>
                  </a:lnTo>
                  <a:lnTo>
                    <a:pt x="29" y="592"/>
                  </a:lnTo>
                  <a:lnTo>
                    <a:pt x="20" y="573"/>
                  </a:lnTo>
                  <a:lnTo>
                    <a:pt x="13" y="552"/>
                  </a:lnTo>
                  <a:lnTo>
                    <a:pt x="8" y="530"/>
                  </a:lnTo>
                  <a:lnTo>
                    <a:pt x="3" y="505"/>
                  </a:lnTo>
                  <a:lnTo>
                    <a:pt x="1" y="479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0" y="428"/>
                  </a:lnTo>
                  <a:lnTo>
                    <a:pt x="2" y="404"/>
                  </a:lnTo>
                  <a:lnTo>
                    <a:pt x="4" y="381"/>
                  </a:lnTo>
                  <a:lnTo>
                    <a:pt x="8" y="360"/>
                  </a:lnTo>
                  <a:lnTo>
                    <a:pt x="12" y="337"/>
                  </a:lnTo>
                  <a:lnTo>
                    <a:pt x="17" y="315"/>
                  </a:lnTo>
                  <a:lnTo>
                    <a:pt x="22" y="295"/>
                  </a:lnTo>
                  <a:lnTo>
                    <a:pt x="29" y="274"/>
                  </a:lnTo>
                  <a:lnTo>
                    <a:pt x="37" y="254"/>
                  </a:lnTo>
                  <a:lnTo>
                    <a:pt x="45" y="235"/>
                  </a:lnTo>
                  <a:lnTo>
                    <a:pt x="54" y="215"/>
                  </a:lnTo>
                  <a:lnTo>
                    <a:pt x="64" y="197"/>
                  </a:lnTo>
                  <a:lnTo>
                    <a:pt x="75" y="180"/>
                  </a:lnTo>
                  <a:lnTo>
                    <a:pt x="86" y="163"/>
                  </a:lnTo>
                  <a:lnTo>
                    <a:pt x="97" y="146"/>
                  </a:lnTo>
                  <a:lnTo>
                    <a:pt x="110" y="131"/>
                  </a:lnTo>
                  <a:lnTo>
                    <a:pt x="122" y="117"/>
                  </a:lnTo>
                  <a:lnTo>
                    <a:pt x="135" y="102"/>
                  </a:lnTo>
                  <a:lnTo>
                    <a:pt x="148" y="88"/>
                  </a:lnTo>
                  <a:lnTo>
                    <a:pt x="163" y="76"/>
                  </a:lnTo>
                  <a:lnTo>
                    <a:pt x="178" y="64"/>
                  </a:lnTo>
                  <a:lnTo>
                    <a:pt x="192" y="54"/>
                  </a:lnTo>
                  <a:lnTo>
                    <a:pt x="207" y="44"/>
                  </a:lnTo>
                  <a:lnTo>
                    <a:pt x="223" y="35"/>
                  </a:lnTo>
                  <a:lnTo>
                    <a:pt x="239" y="27"/>
                  </a:lnTo>
                  <a:lnTo>
                    <a:pt x="255" y="20"/>
                  </a:lnTo>
                  <a:lnTo>
                    <a:pt x="271" y="14"/>
                  </a:lnTo>
                  <a:lnTo>
                    <a:pt x="288" y="9"/>
                  </a:lnTo>
                  <a:lnTo>
                    <a:pt x="303" y="5"/>
                  </a:lnTo>
                  <a:lnTo>
                    <a:pt x="320" y="2"/>
                  </a:lnTo>
                  <a:lnTo>
                    <a:pt x="337" y="1"/>
                  </a:lnTo>
                  <a:lnTo>
                    <a:pt x="354" y="0"/>
                  </a:lnTo>
                  <a:lnTo>
                    <a:pt x="354" y="0"/>
                  </a:lnTo>
                  <a:close/>
                  <a:moveTo>
                    <a:pt x="447" y="496"/>
                  </a:moveTo>
                  <a:lnTo>
                    <a:pt x="515" y="168"/>
                  </a:lnTo>
                  <a:lnTo>
                    <a:pt x="515" y="168"/>
                  </a:lnTo>
                  <a:lnTo>
                    <a:pt x="506" y="152"/>
                  </a:lnTo>
                  <a:lnTo>
                    <a:pt x="497" y="138"/>
                  </a:lnTo>
                  <a:lnTo>
                    <a:pt x="487" y="126"/>
                  </a:lnTo>
                  <a:lnTo>
                    <a:pt x="478" y="113"/>
                  </a:lnTo>
                  <a:lnTo>
                    <a:pt x="469" y="103"/>
                  </a:lnTo>
                  <a:lnTo>
                    <a:pt x="459" y="93"/>
                  </a:lnTo>
                  <a:lnTo>
                    <a:pt x="450" y="84"/>
                  </a:lnTo>
                  <a:lnTo>
                    <a:pt x="439" y="77"/>
                  </a:lnTo>
                  <a:lnTo>
                    <a:pt x="429" y="70"/>
                  </a:lnTo>
                  <a:lnTo>
                    <a:pt x="419" y="64"/>
                  </a:lnTo>
                  <a:lnTo>
                    <a:pt x="408" y="60"/>
                  </a:lnTo>
                  <a:lnTo>
                    <a:pt x="397" y="55"/>
                  </a:lnTo>
                  <a:lnTo>
                    <a:pt x="386" y="53"/>
                  </a:lnTo>
                  <a:lnTo>
                    <a:pt x="376" y="51"/>
                  </a:lnTo>
                  <a:lnTo>
                    <a:pt x="365" y="50"/>
                  </a:lnTo>
                  <a:lnTo>
                    <a:pt x="353" y="49"/>
                  </a:lnTo>
                  <a:lnTo>
                    <a:pt x="353" y="49"/>
                  </a:lnTo>
                  <a:lnTo>
                    <a:pt x="338" y="50"/>
                  </a:lnTo>
                  <a:lnTo>
                    <a:pt x="324" y="51"/>
                  </a:lnTo>
                  <a:lnTo>
                    <a:pt x="310" y="54"/>
                  </a:lnTo>
                  <a:lnTo>
                    <a:pt x="295" y="58"/>
                  </a:lnTo>
                  <a:lnTo>
                    <a:pt x="282" y="62"/>
                  </a:lnTo>
                  <a:lnTo>
                    <a:pt x="268" y="68"/>
                  </a:lnTo>
                  <a:lnTo>
                    <a:pt x="255" y="75"/>
                  </a:lnTo>
                  <a:lnTo>
                    <a:pt x="241" y="83"/>
                  </a:lnTo>
                  <a:lnTo>
                    <a:pt x="229" y="91"/>
                  </a:lnTo>
                  <a:lnTo>
                    <a:pt x="216" y="101"/>
                  </a:lnTo>
                  <a:lnTo>
                    <a:pt x="204" y="110"/>
                  </a:lnTo>
                  <a:lnTo>
                    <a:pt x="191" y="121"/>
                  </a:lnTo>
                  <a:lnTo>
                    <a:pt x="180" y="133"/>
                  </a:lnTo>
                  <a:lnTo>
                    <a:pt x="169" y="145"/>
                  </a:lnTo>
                  <a:lnTo>
                    <a:pt x="157" y="157"/>
                  </a:lnTo>
                  <a:lnTo>
                    <a:pt x="147" y="171"/>
                  </a:lnTo>
                  <a:lnTo>
                    <a:pt x="137" y="185"/>
                  </a:lnTo>
                  <a:lnTo>
                    <a:pt x="127" y="199"/>
                  </a:lnTo>
                  <a:lnTo>
                    <a:pt x="118" y="214"/>
                  </a:lnTo>
                  <a:lnTo>
                    <a:pt x="110" y="230"/>
                  </a:lnTo>
                  <a:lnTo>
                    <a:pt x="102" y="246"/>
                  </a:lnTo>
                  <a:lnTo>
                    <a:pt x="94" y="262"/>
                  </a:lnTo>
                  <a:lnTo>
                    <a:pt x="87" y="279"/>
                  </a:lnTo>
                  <a:lnTo>
                    <a:pt x="81" y="296"/>
                  </a:lnTo>
                  <a:lnTo>
                    <a:pt x="76" y="313"/>
                  </a:lnTo>
                  <a:lnTo>
                    <a:pt x="71" y="331"/>
                  </a:lnTo>
                  <a:lnTo>
                    <a:pt x="67" y="349"/>
                  </a:lnTo>
                  <a:lnTo>
                    <a:pt x="63" y="366"/>
                  </a:lnTo>
                  <a:lnTo>
                    <a:pt x="60" y="384"/>
                  </a:lnTo>
                  <a:lnTo>
                    <a:pt x="59" y="404"/>
                  </a:lnTo>
                  <a:lnTo>
                    <a:pt x="58" y="422"/>
                  </a:lnTo>
                  <a:lnTo>
                    <a:pt x="56" y="440"/>
                  </a:lnTo>
                  <a:lnTo>
                    <a:pt x="56" y="440"/>
                  </a:lnTo>
                  <a:lnTo>
                    <a:pt x="58" y="464"/>
                  </a:lnTo>
                  <a:lnTo>
                    <a:pt x="59" y="487"/>
                  </a:lnTo>
                  <a:lnTo>
                    <a:pt x="62" y="507"/>
                  </a:lnTo>
                  <a:lnTo>
                    <a:pt x="67" y="526"/>
                  </a:lnTo>
                  <a:lnTo>
                    <a:pt x="72" y="545"/>
                  </a:lnTo>
                  <a:lnTo>
                    <a:pt x="79" y="560"/>
                  </a:lnTo>
                  <a:lnTo>
                    <a:pt x="87" y="575"/>
                  </a:lnTo>
                  <a:lnTo>
                    <a:pt x="96" y="589"/>
                  </a:lnTo>
                  <a:lnTo>
                    <a:pt x="106" y="600"/>
                  </a:lnTo>
                  <a:lnTo>
                    <a:pt x="116" y="609"/>
                  </a:lnTo>
                  <a:lnTo>
                    <a:pt x="129" y="618"/>
                  </a:lnTo>
                  <a:lnTo>
                    <a:pt x="141" y="625"/>
                  </a:lnTo>
                  <a:lnTo>
                    <a:pt x="155" y="631"/>
                  </a:lnTo>
                  <a:lnTo>
                    <a:pt x="170" y="634"/>
                  </a:lnTo>
                  <a:lnTo>
                    <a:pt x="186" y="636"/>
                  </a:lnTo>
                  <a:lnTo>
                    <a:pt x="203" y="638"/>
                  </a:lnTo>
                  <a:lnTo>
                    <a:pt x="203" y="638"/>
                  </a:lnTo>
                  <a:lnTo>
                    <a:pt x="218" y="636"/>
                  </a:lnTo>
                  <a:lnTo>
                    <a:pt x="233" y="635"/>
                  </a:lnTo>
                  <a:lnTo>
                    <a:pt x="249" y="632"/>
                  </a:lnTo>
                  <a:lnTo>
                    <a:pt x="265" y="627"/>
                  </a:lnTo>
                  <a:lnTo>
                    <a:pt x="281" y="623"/>
                  </a:lnTo>
                  <a:lnTo>
                    <a:pt x="297" y="616"/>
                  </a:lnTo>
                  <a:lnTo>
                    <a:pt x="311" y="609"/>
                  </a:lnTo>
                  <a:lnTo>
                    <a:pt x="327" y="600"/>
                  </a:lnTo>
                  <a:lnTo>
                    <a:pt x="342" y="591"/>
                  </a:lnTo>
                  <a:lnTo>
                    <a:pt x="358" y="580"/>
                  </a:lnTo>
                  <a:lnTo>
                    <a:pt x="372" y="568"/>
                  </a:lnTo>
                  <a:lnTo>
                    <a:pt x="387" y="556"/>
                  </a:lnTo>
                  <a:lnTo>
                    <a:pt x="403" y="542"/>
                  </a:lnTo>
                  <a:lnTo>
                    <a:pt x="418" y="527"/>
                  </a:lnTo>
                  <a:lnTo>
                    <a:pt x="433" y="513"/>
                  </a:lnTo>
                  <a:lnTo>
                    <a:pt x="447" y="496"/>
                  </a:lnTo>
                  <a:lnTo>
                    <a:pt x="447" y="49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0"/>
            <p:cNvSpPr>
              <a:spLocks/>
            </p:cNvSpPr>
            <p:nvPr userDrawn="1"/>
          </p:nvSpPr>
          <p:spPr bwMode="auto">
            <a:xfrm>
              <a:off x="6247300" y="6369140"/>
              <a:ext cx="40282" cy="167170"/>
            </a:xfrm>
            <a:custGeom>
              <a:avLst/>
              <a:gdLst>
                <a:gd name="T0" fmla="*/ 185 w 240"/>
                <a:gd name="T1" fmla="*/ 0 h 995"/>
                <a:gd name="T2" fmla="*/ 240 w 240"/>
                <a:gd name="T3" fmla="*/ 0 h 995"/>
                <a:gd name="T4" fmla="*/ 62 w 240"/>
                <a:gd name="T5" fmla="*/ 899 h 995"/>
                <a:gd name="T6" fmla="*/ 62 w 240"/>
                <a:gd name="T7" fmla="*/ 899 h 995"/>
                <a:gd name="T8" fmla="*/ 60 w 240"/>
                <a:gd name="T9" fmla="*/ 916 h 995"/>
                <a:gd name="T10" fmla="*/ 59 w 240"/>
                <a:gd name="T11" fmla="*/ 926 h 995"/>
                <a:gd name="T12" fmla="*/ 59 w 240"/>
                <a:gd name="T13" fmla="*/ 926 h 995"/>
                <a:gd name="T14" fmla="*/ 60 w 240"/>
                <a:gd name="T15" fmla="*/ 934 h 995"/>
                <a:gd name="T16" fmla="*/ 62 w 240"/>
                <a:gd name="T17" fmla="*/ 938 h 995"/>
                <a:gd name="T18" fmla="*/ 64 w 240"/>
                <a:gd name="T19" fmla="*/ 941 h 995"/>
                <a:gd name="T20" fmla="*/ 67 w 240"/>
                <a:gd name="T21" fmla="*/ 943 h 995"/>
                <a:gd name="T22" fmla="*/ 69 w 240"/>
                <a:gd name="T23" fmla="*/ 945 h 995"/>
                <a:gd name="T24" fmla="*/ 74 w 240"/>
                <a:gd name="T25" fmla="*/ 947 h 995"/>
                <a:gd name="T26" fmla="*/ 78 w 240"/>
                <a:gd name="T27" fmla="*/ 947 h 995"/>
                <a:gd name="T28" fmla="*/ 78 w 240"/>
                <a:gd name="T29" fmla="*/ 947 h 995"/>
                <a:gd name="T30" fmla="*/ 87 w 240"/>
                <a:gd name="T31" fmla="*/ 945 h 995"/>
                <a:gd name="T32" fmla="*/ 102 w 240"/>
                <a:gd name="T33" fmla="*/ 941 h 995"/>
                <a:gd name="T34" fmla="*/ 105 w 240"/>
                <a:gd name="T35" fmla="*/ 986 h 995"/>
                <a:gd name="T36" fmla="*/ 105 w 240"/>
                <a:gd name="T37" fmla="*/ 986 h 995"/>
                <a:gd name="T38" fmla="*/ 95 w 240"/>
                <a:gd name="T39" fmla="*/ 990 h 995"/>
                <a:gd name="T40" fmla="*/ 85 w 240"/>
                <a:gd name="T41" fmla="*/ 993 h 995"/>
                <a:gd name="T42" fmla="*/ 73 w 240"/>
                <a:gd name="T43" fmla="*/ 995 h 995"/>
                <a:gd name="T44" fmla="*/ 59 w 240"/>
                <a:gd name="T45" fmla="*/ 995 h 995"/>
                <a:gd name="T46" fmla="*/ 59 w 240"/>
                <a:gd name="T47" fmla="*/ 995 h 995"/>
                <a:gd name="T48" fmla="*/ 47 w 240"/>
                <a:gd name="T49" fmla="*/ 994 h 995"/>
                <a:gd name="T50" fmla="*/ 35 w 240"/>
                <a:gd name="T51" fmla="*/ 992 h 995"/>
                <a:gd name="T52" fmla="*/ 25 w 240"/>
                <a:gd name="T53" fmla="*/ 987 h 995"/>
                <a:gd name="T54" fmla="*/ 16 w 240"/>
                <a:gd name="T55" fmla="*/ 981 h 995"/>
                <a:gd name="T56" fmla="*/ 9 w 240"/>
                <a:gd name="T57" fmla="*/ 973 h 995"/>
                <a:gd name="T58" fmla="*/ 4 w 240"/>
                <a:gd name="T59" fmla="*/ 962 h 995"/>
                <a:gd name="T60" fmla="*/ 1 w 240"/>
                <a:gd name="T61" fmla="*/ 950 h 995"/>
                <a:gd name="T62" fmla="*/ 0 w 240"/>
                <a:gd name="T63" fmla="*/ 936 h 995"/>
                <a:gd name="T64" fmla="*/ 0 w 240"/>
                <a:gd name="T65" fmla="*/ 936 h 995"/>
                <a:gd name="T66" fmla="*/ 0 w 240"/>
                <a:gd name="T67" fmla="*/ 928 h 995"/>
                <a:gd name="T68" fmla="*/ 1 w 240"/>
                <a:gd name="T69" fmla="*/ 918 h 995"/>
                <a:gd name="T70" fmla="*/ 7 w 240"/>
                <a:gd name="T71" fmla="*/ 894 h 995"/>
                <a:gd name="T72" fmla="*/ 185 w 240"/>
                <a:gd name="T73" fmla="*/ 0 h 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0" h="995">
                  <a:moveTo>
                    <a:pt x="185" y="0"/>
                  </a:moveTo>
                  <a:lnTo>
                    <a:pt x="240" y="0"/>
                  </a:lnTo>
                  <a:lnTo>
                    <a:pt x="62" y="899"/>
                  </a:lnTo>
                  <a:lnTo>
                    <a:pt x="62" y="899"/>
                  </a:lnTo>
                  <a:lnTo>
                    <a:pt x="60" y="916"/>
                  </a:lnTo>
                  <a:lnTo>
                    <a:pt x="59" y="926"/>
                  </a:lnTo>
                  <a:lnTo>
                    <a:pt x="59" y="926"/>
                  </a:lnTo>
                  <a:lnTo>
                    <a:pt x="60" y="934"/>
                  </a:lnTo>
                  <a:lnTo>
                    <a:pt x="62" y="938"/>
                  </a:lnTo>
                  <a:lnTo>
                    <a:pt x="64" y="941"/>
                  </a:lnTo>
                  <a:lnTo>
                    <a:pt x="67" y="943"/>
                  </a:lnTo>
                  <a:lnTo>
                    <a:pt x="69" y="945"/>
                  </a:lnTo>
                  <a:lnTo>
                    <a:pt x="74" y="947"/>
                  </a:lnTo>
                  <a:lnTo>
                    <a:pt x="78" y="947"/>
                  </a:lnTo>
                  <a:lnTo>
                    <a:pt x="78" y="947"/>
                  </a:lnTo>
                  <a:lnTo>
                    <a:pt x="87" y="945"/>
                  </a:lnTo>
                  <a:lnTo>
                    <a:pt x="102" y="941"/>
                  </a:lnTo>
                  <a:lnTo>
                    <a:pt x="105" y="986"/>
                  </a:lnTo>
                  <a:lnTo>
                    <a:pt x="105" y="986"/>
                  </a:lnTo>
                  <a:lnTo>
                    <a:pt x="95" y="990"/>
                  </a:lnTo>
                  <a:lnTo>
                    <a:pt x="85" y="993"/>
                  </a:lnTo>
                  <a:lnTo>
                    <a:pt x="73" y="995"/>
                  </a:lnTo>
                  <a:lnTo>
                    <a:pt x="59" y="995"/>
                  </a:lnTo>
                  <a:lnTo>
                    <a:pt x="59" y="995"/>
                  </a:lnTo>
                  <a:lnTo>
                    <a:pt x="47" y="994"/>
                  </a:lnTo>
                  <a:lnTo>
                    <a:pt x="35" y="992"/>
                  </a:lnTo>
                  <a:lnTo>
                    <a:pt x="25" y="987"/>
                  </a:lnTo>
                  <a:lnTo>
                    <a:pt x="16" y="981"/>
                  </a:lnTo>
                  <a:lnTo>
                    <a:pt x="9" y="973"/>
                  </a:lnTo>
                  <a:lnTo>
                    <a:pt x="4" y="962"/>
                  </a:lnTo>
                  <a:lnTo>
                    <a:pt x="1" y="950"/>
                  </a:lnTo>
                  <a:lnTo>
                    <a:pt x="0" y="936"/>
                  </a:lnTo>
                  <a:lnTo>
                    <a:pt x="0" y="936"/>
                  </a:lnTo>
                  <a:lnTo>
                    <a:pt x="0" y="928"/>
                  </a:lnTo>
                  <a:lnTo>
                    <a:pt x="1" y="918"/>
                  </a:lnTo>
                  <a:lnTo>
                    <a:pt x="7" y="89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1"/>
            <p:cNvSpPr>
              <a:spLocks noEditPoints="1"/>
            </p:cNvSpPr>
            <p:nvPr userDrawn="1"/>
          </p:nvSpPr>
          <p:spPr bwMode="auto">
            <a:xfrm>
              <a:off x="6289092" y="6379211"/>
              <a:ext cx="42296" cy="154582"/>
            </a:xfrm>
            <a:custGeom>
              <a:avLst/>
              <a:gdLst>
                <a:gd name="T0" fmla="*/ 132 w 252"/>
                <a:gd name="T1" fmla="*/ 265 h 919"/>
                <a:gd name="T2" fmla="*/ 188 w 252"/>
                <a:gd name="T3" fmla="*/ 265 h 919"/>
                <a:gd name="T4" fmla="*/ 57 w 252"/>
                <a:gd name="T5" fmla="*/ 919 h 919"/>
                <a:gd name="T6" fmla="*/ 0 w 252"/>
                <a:gd name="T7" fmla="*/ 919 h 919"/>
                <a:gd name="T8" fmla="*/ 132 w 252"/>
                <a:gd name="T9" fmla="*/ 265 h 919"/>
                <a:gd name="T10" fmla="*/ 150 w 252"/>
                <a:gd name="T11" fmla="*/ 62 h 919"/>
                <a:gd name="T12" fmla="*/ 150 w 252"/>
                <a:gd name="T13" fmla="*/ 62 h 919"/>
                <a:gd name="T14" fmla="*/ 151 w 252"/>
                <a:gd name="T15" fmla="*/ 49 h 919"/>
                <a:gd name="T16" fmla="*/ 154 w 252"/>
                <a:gd name="T17" fmla="*/ 37 h 919"/>
                <a:gd name="T18" fmla="*/ 160 w 252"/>
                <a:gd name="T19" fmla="*/ 26 h 919"/>
                <a:gd name="T20" fmla="*/ 167 w 252"/>
                <a:gd name="T21" fmla="*/ 17 h 919"/>
                <a:gd name="T22" fmla="*/ 176 w 252"/>
                <a:gd name="T23" fmla="*/ 11 h 919"/>
                <a:gd name="T24" fmla="*/ 185 w 252"/>
                <a:gd name="T25" fmla="*/ 5 h 919"/>
                <a:gd name="T26" fmla="*/ 196 w 252"/>
                <a:gd name="T27" fmla="*/ 1 h 919"/>
                <a:gd name="T28" fmla="*/ 207 w 252"/>
                <a:gd name="T29" fmla="*/ 0 h 919"/>
                <a:gd name="T30" fmla="*/ 207 w 252"/>
                <a:gd name="T31" fmla="*/ 0 h 919"/>
                <a:gd name="T32" fmla="*/ 216 w 252"/>
                <a:gd name="T33" fmla="*/ 1 h 919"/>
                <a:gd name="T34" fmla="*/ 225 w 252"/>
                <a:gd name="T35" fmla="*/ 4 h 919"/>
                <a:gd name="T36" fmla="*/ 232 w 252"/>
                <a:gd name="T37" fmla="*/ 7 h 919"/>
                <a:gd name="T38" fmla="*/ 238 w 252"/>
                <a:gd name="T39" fmla="*/ 13 h 919"/>
                <a:gd name="T40" fmla="*/ 244 w 252"/>
                <a:gd name="T41" fmla="*/ 20 h 919"/>
                <a:gd name="T42" fmla="*/ 248 w 252"/>
                <a:gd name="T43" fmla="*/ 28 h 919"/>
                <a:gd name="T44" fmla="*/ 251 w 252"/>
                <a:gd name="T45" fmla="*/ 37 h 919"/>
                <a:gd name="T46" fmla="*/ 252 w 252"/>
                <a:gd name="T47" fmla="*/ 47 h 919"/>
                <a:gd name="T48" fmla="*/ 252 w 252"/>
                <a:gd name="T49" fmla="*/ 47 h 919"/>
                <a:gd name="T50" fmla="*/ 251 w 252"/>
                <a:gd name="T51" fmla="*/ 59 h 919"/>
                <a:gd name="T52" fmla="*/ 247 w 252"/>
                <a:gd name="T53" fmla="*/ 71 h 919"/>
                <a:gd name="T54" fmla="*/ 242 w 252"/>
                <a:gd name="T55" fmla="*/ 81 h 919"/>
                <a:gd name="T56" fmla="*/ 235 w 252"/>
                <a:gd name="T57" fmla="*/ 89 h 919"/>
                <a:gd name="T58" fmla="*/ 226 w 252"/>
                <a:gd name="T59" fmla="*/ 97 h 919"/>
                <a:gd name="T60" fmla="*/ 217 w 252"/>
                <a:gd name="T61" fmla="*/ 101 h 919"/>
                <a:gd name="T62" fmla="*/ 205 w 252"/>
                <a:gd name="T63" fmla="*/ 105 h 919"/>
                <a:gd name="T64" fmla="*/ 195 w 252"/>
                <a:gd name="T65" fmla="*/ 106 h 919"/>
                <a:gd name="T66" fmla="*/ 195 w 252"/>
                <a:gd name="T67" fmla="*/ 106 h 919"/>
                <a:gd name="T68" fmla="*/ 186 w 252"/>
                <a:gd name="T69" fmla="*/ 106 h 919"/>
                <a:gd name="T70" fmla="*/ 177 w 252"/>
                <a:gd name="T71" fmla="*/ 102 h 919"/>
                <a:gd name="T72" fmla="*/ 170 w 252"/>
                <a:gd name="T73" fmla="*/ 99 h 919"/>
                <a:gd name="T74" fmla="*/ 164 w 252"/>
                <a:gd name="T75" fmla="*/ 93 h 919"/>
                <a:gd name="T76" fmla="*/ 158 w 252"/>
                <a:gd name="T77" fmla="*/ 87 h 919"/>
                <a:gd name="T78" fmla="*/ 153 w 252"/>
                <a:gd name="T79" fmla="*/ 80 h 919"/>
                <a:gd name="T80" fmla="*/ 151 w 252"/>
                <a:gd name="T81" fmla="*/ 71 h 919"/>
                <a:gd name="T82" fmla="*/ 150 w 252"/>
                <a:gd name="T83" fmla="*/ 62 h 919"/>
                <a:gd name="T84" fmla="*/ 150 w 252"/>
                <a:gd name="T85" fmla="*/ 62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2" h="919">
                  <a:moveTo>
                    <a:pt x="132" y="265"/>
                  </a:moveTo>
                  <a:lnTo>
                    <a:pt x="188" y="265"/>
                  </a:lnTo>
                  <a:lnTo>
                    <a:pt x="57" y="919"/>
                  </a:lnTo>
                  <a:lnTo>
                    <a:pt x="0" y="919"/>
                  </a:lnTo>
                  <a:lnTo>
                    <a:pt x="132" y="265"/>
                  </a:lnTo>
                  <a:close/>
                  <a:moveTo>
                    <a:pt x="150" y="62"/>
                  </a:moveTo>
                  <a:lnTo>
                    <a:pt x="150" y="62"/>
                  </a:lnTo>
                  <a:lnTo>
                    <a:pt x="151" y="49"/>
                  </a:lnTo>
                  <a:lnTo>
                    <a:pt x="154" y="37"/>
                  </a:lnTo>
                  <a:lnTo>
                    <a:pt x="160" y="26"/>
                  </a:lnTo>
                  <a:lnTo>
                    <a:pt x="167" y="17"/>
                  </a:lnTo>
                  <a:lnTo>
                    <a:pt x="176" y="11"/>
                  </a:lnTo>
                  <a:lnTo>
                    <a:pt x="185" y="5"/>
                  </a:lnTo>
                  <a:lnTo>
                    <a:pt x="196" y="1"/>
                  </a:lnTo>
                  <a:lnTo>
                    <a:pt x="207" y="0"/>
                  </a:lnTo>
                  <a:lnTo>
                    <a:pt x="207" y="0"/>
                  </a:lnTo>
                  <a:lnTo>
                    <a:pt x="216" y="1"/>
                  </a:lnTo>
                  <a:lnTo>
                    <a:pt x="225" y="4"/>
                  </a:lnTo>
                  <a:lnTo>
                    <a:pt x="232" y="7"/>
                  </a:lnTo>
                  <a:lnTo>
                    <a:pt x="238" y="13"/>
                  </a:lnTo>
                  <a:lnTo>
                    <a:pt x="244" y="20"/>
                  </a:lnTo>
                  <a:lnTo>
                    <a:pt x="248" y="28"/>
                  </a:lnTo>
                  <a:lnTo>
                    <a:pt x="251" y="37"/>
                  </a:lnTo>
                  <a:lnTo>
                    <a:pt x="252" y="47"/>
                  </a:lnTo>
                  <a:lnTo>
                    <a:pt x="252" y="47"/>
                  </a:lnTo>
                  <a:lnTo>
                    <a:pt x="251" y="59"/>
                  </a:lnTo>
                  <a:lnTo>
                    <a:pt x="247" y="71"/>
                  </a:lnTo>
                  <a:lnTo>
                    <a:pt x="242" y="81"/>
                  </a:lnTo>
                  <a:lnTo>
                    <a:pt x="235" y="89"/>
                  </a:lnTo>
                  <a:lnTo>
                    <a:pt x="226" y="97"/>
                  </a:lnTo>
                  <a:lnTo>
                    <a:pt x="217" y="101"/>
                  </a:lnTo>
                  <a:lnTo>
                    <a:pt x="205" y="105"/>
                  </a:lnTo>
                  <a:lnTo>
                    <a:pt x="195" y="106"/>
                  </a:lnTo>
                  <a:lnTo>
                    <a:pt x="195" y="106"/>
                  </a:lnTo>
                  <a:lnTo>
                    <a:pt x="186" y="106"/>
                  </a:lnTo>
                  <a:lnTo>
                    <a:pt x="177" y="102"/>
                  </a:lnTo>
                  <a:lnTo>
                    <a:pt x="170" y="99"/>
                  </a:lnTo>
                  <a:lnTo>
                    <a:pt x="164" y="93"/>
                  </a:lnTo>
                  <a:lnTo>
                    <a:pt x="158" y="87"/>
                  </a:lnTo>
                  <a:lnTo>
                    <a:pt x="153" y="80"/>
                  </a:lnTo>
                  <a:lnTo>
                    <a:pt x="151" y="71"/>
                  </a:lnTo>
                  <a:lnTo>
                    <a:pt x="150" y="62"/>
                  </a:lnTo>
                  <a:lnTo>
                    <a:pt x="150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2"/>
            <p:cNvSpPr>
              <a:spLocks/>
            </p:cNvSpPr>
            <p:nvPr userDrawn="1"/>
          </p:nvSpPr>
          <p:spPr bwMode="auto">
            <a:xfrm>
              <a:off x="6331892" y="6421003"/>
              <a:ext cx="93655" cy="112789"/>
            </a:xfrm>
            <a:custGeom>
              <a:avLst/>
              <a:gdLst>
                <a:gd name="T0" fmla="*/ 178 w 558"/>
                <a:gd name="T1" fmla="*/ 17 h 671"/>
                <a:gd name="T2" fmla="*/ 168 w 558"/>
                <a:gd name="T3" fmla="*/ 120 h 671"/>
                <a:gd name="T4" fmla="*/ 198 w 558"/>
                <a:gd name="T5" fmla="*/ 95 h 671"/>
                <a:gd name="T6" fmla="*/ 256 w 558"/>
                <a:gd name="T7" fmla="*/ 52 h 671"/>
                <a:gd name="T8" fmla="*/ 299 w 558"/>
                <a:gd name="T9" fmla="*/ 27 h 671"/>
                <a:gd name="T10" fmla="*/ 329 w 558"/>
                <a:gd name="T11" fmla="*/ 14 h 671"/>
                <a:gd name="T12" fmla="*/ 357 w 558"/>
                <a:gd name="T13" fmla="*/ 5 h 671"/>
                <a:gd name="T14" fmla="*/ 388 w 558"/>
                <a:gd name="T15" fmla="*/ 1 h 671"/>
                <a:gd name="T16" fmla="*/ 402 w 558"/>
                <a:gd name="T17" fmla="*/ 0 h 671"/>
                <a:gd name="T18" fmla="*/ 441 w 558"/>
                <a:gd name="T19" fmla="*/ 3 h 671"/>
                <a:gd name="T20" fmla="*/ 474 w 558"/>
                <a:gd name="T21" fmla="*/ 11 h 671"/>
                <a:gd name="T22" fmla="*/ 500 w 558"/>
                <a:gd name="T23" fmla="*/ 26 h 671"/>
                <a:gd name="T24" fmla="*/ 521 w 558"/>
                <a:gd name="T25" fmla="*/ 44 h 671"/>
                <a:gd name="T26" fmla="*/ 537 w 558"/>
                <a:gd name="T27" fmla="*/ 67 h 671"/>
                <a:gd name="T28" fmla="*/ 549 w 558"/>
                <a:gd name="T29" fmla="*/ 94 h 671"/>
                <a:gd name="T30" fmla="*/ 555 w 558"/>
                <a:gd name="T31" fmla="*/ 125 h 671"/>
                <a:gd name="T32" fmla="*/ 558 w 558"/>
                <a:gd name="T33" fmla="*/ 160 h 671"/>
                <a:gd name="T34" fmla="*/ 556 w 558"/>
                <a:gd name="T35" fmla="*/ 181 h 671"/>
                <a:gd name="T36" fmla="*/ 552 w 558"/>
                <a:gd name="T37" fmla="*/ 222 h 671"/>
                <a:gd name="T38" fmla="*/ 462 w 558"/>
                <a:gd name="T39" fmla="*/ 671 h 671"/>
                <a:gd name="T40" fmla="*/ 491 w 558"/>
                <a:gd name="T41" fmla="*/ 256 h 671"/>
                <a:gd name="T42" fmla="*/ 499 w 558"/>
                <a:gd name="T43" fmla="*/ 209 h 671"/>
                <a:gd name="T44" fmla="*/ 501 w 558"/>
                <a:gd name="T45" fmla="*/ 171 h 671"/>
                <a:gd name="T46" fmla="*/ 501 w 558"/>
                <a:gd name="T47" fmla="*/ 157 h 671"/>
                <a:gd name="T48" fmla="*/ 498 w 558"/>
                <a:gd name="T49" fmla="*/ 130 h 671"/>
                <a:gd name="T50" fmla="*/ 491 w 558"/>
                <a:gd name="T51" fmla="*/ 108 h 671"/>
                <a:gd name="T52" fmla="*/ 481 w 558"/>
                <a:gd name="T53" fmla="*/ 89 h 671"/>
                <a:gd name="T54" fmla="*/ 467 w 558"/>
                <a:gd name="T55" fmla="*/ 73 h 671"/>
                <a:gd name="T56" fmla="*/ 449 w 558"/>
                <a:gd name="T57" fmla="*/ 62 h 671"/>
                <a:gd name="T58" fmla="*/ 426 w 558"/>
                <a:gd name="T59" fmla="*/ 54 h 671"/>
                <a:gd name="T60" fmla="*/ 399 w 558"/>
                <a:gd name="T61" fmla="*/ 51 h 671"/>
                <a:gd name="T62" fmla="*/ 384 w 558"/>
                <a:gd name="T63" fmla="*/ 51 h 671"/>
                <a:gd name="T64" fmla="*/ 362 w 558"/>
                <a:gd name="T65" fmla="*/ 52 h 671"/>
                <a:gd name="T66" fmla="*/ 338 w 558"/>
                <a:gd name="T67" fmla="*/ 59 h 671"/>
                <a:gd name="T68" fmla="*/ 312 w 558"/>
                <a:gd name="T69" fmla="*/ 69 h 671"/>
                <a:gd name="T70" fmla="*/ 285 w 558"/>
                <a:gd name="T71" fmla="*/ 83 h 671"/>
                <a:gd name="T72" fmla="*/ 254 w 558"/>
                <a:gd name="T73" fmla="*/ 102 h 671"/>
                <a:gd name="T74" fmla="*/ 189 w 558"/>
                <a:gd name="T75" fmla="*/ 154 h 671"/>
                <a:gd name="T76" fmla="*/ 57 w 558"/>
                <a:gd name="T77" fmla="*/ 671 h 671"/>
                <a:gd name="T78" fmla="*/ 132 w 558"/>
                <a:gd name="T79" fmla="*/ 17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8" h="671">
                  <a:moveTo>
                    <a:pt x="132" y="17"/>
                  </a:moveTo>
                  <a:lnTo>
                    <a:pt x="178" y="17"/>
                  </a:lnTo>
                  <a:lnTo>
                    <a:pt x="163" y="120"/>
                  </a:lnTo>
                  <a:lnTo>
                    <a:pt x="168" y="120"/>
                  </a:lnTo>
                  <a:lnTo>
                    <a:pt x="168" y="120"/>
                  </a:lnTo>
                  <a:lnTo>
                    <a:pt x="198" y="95"/>
                  </a:lnTo>
                  <a:lnTo>
                    <a:pt x="228" y="72"/>
                  </a:lnTo>
                  <a:lnTo>
                    <a:pt x="256" y="52"/>
                  </a:lnTo>
                  <a:lnTo>
                    <a:pt x="286" y="35"/>
                  </a:lnTo>
                  <a:lnTo>
                    <a:pt x="299" y="27"/>
                  </a:lnTo>
                  <a:lnTo>
                    <a:pt x="314" y="20"/>
                  </a:lnTo>
                  <a:lnTo>
                    <a:pt x="329" y="14"/>
                  </a:lnTo>
                  <a:lnTo>
                    <a:pt x="343" y="9"/>
                  </a:lnTo>
                  <a:lnTo>
                    <a:pt x="357" y="5"/>
                  </a:lnTo>
                  <a:lnTo>
                    <a:pt x="372" y="2"/>
                  </a:lnTo>
                  <a:lnTo>
                    <a:pt x="388" y="1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23" y="1"/>
                  </a:lnTo>
                  <a:lnTo>
                    <a:pt x="441" y="3"/>
                  </a:lnTo>
                  <a:lnTo>
                    <a:pt x="458" y="7"/>
                  </a:lnTo>
                  <a:lnTo>
                    <a:pt x="474" y="11"/>
                  </a:lnTo>
                  <a:lnTo>
                    <a:pt x="487" y="18"/>
                  </a:lnTo>
                  <a:lnTo>
                    <a:pt x="500" y="26"/>
                  </a:lnTo>
                  <a:lnTo>
                    <a:pt x="511" y="34"/>
                  </a:lnTo>
                  <a:lnTo>
                    <a:pt x="521" y="44"/>
                  </a:lnTo>
                  <a:lnTo>
                    <a:pt x="530" y="55"/>
                  </a:lnTo>
                  <a:lnTo>
                    <a:pt x="537" y="67"/>
                  </a:lnTo>
                  <a:lnTo>
                    <a:pt x="544" y="80"/>
                  </a:lnTo>
                  <a:lnTo>
                    <a:pt x="549" y="94"/>
                  </a:lnTo>
                  <a:lnTo>
                    <a:pt x="552" y="109"/>
                  </a:lnTo>
                  <a:lnTo>
                    <a:pt x="555" y="125"/>
                  </a:lnTo>
                  <a:lnTo>
                    <a:pt x="556" y="142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556" y="181"/>
                  </a:lnTo>
                  <a:lnTo>
                    <a:pt x="554" y="202"/>
                  </a:lnTo>
                  <a:lnTo>
                    <a:pt x="552" y="222"/>
                  </a:lnTo>
                  <a:lnTo>
                    <a:pt x="546" y="248"/>
                  </a:lnTo>
                  <a:lnTo>
                    <a:pt x="462" y="671"/>
                  </a:lnTo>
                  <a:lnTo>
                    <a:pt x="406" y="671"/>
                  </a:lnTo>
                  <a:lnTo>
                    <a:pt x="491" y="256"/>
                  </a:lnTo>
                  <a:lnTo>
                    <a:pt x="491" y="256"/>
                  </a:lnTo>
                  <a:lnTo>
                    <a:pt x="499" y="209"/>
                  </a:lnTo>
                  <a:lnTo>
                    <a:pt x="501" y="190"/>
                  </a:lnTo>
                  <a:lnTo>
                    <a:pt x="501" y="171"/>
                  </a:lnTo>
                  <a:lnTo>
                    <a:pt x="501" y="171"/>
                  </a:lnTo>
                  <a:lnTo>
                    <a:pt x="501" y="157"/>
                  </a:lnTo>
                  <a:lnTo>
                    <a:pt x="500" y="144"/>
                  </a:lnTo>
                  <a:lnTo>
                    <a:pt x="498" y="130"/>
                  </a:lnTo>
                  <a:lnTo>
                    <a:pt x="495" y="119"/>
                  </a:lnTo>
                  <a:lnTo>
                    <a:pt x="491" y="108"/>
                  </a:lnTo>
                  <a:lnTo>
                    <a:pt x="486" y="98"/>
                  </a:lnTo>
                  <a:lnTo>
                    <a:pt x="481" y="89"/>
                  </a:lnTo>
                  <a:lnTo>
                    <a:pt x="474" y="80"/>
                  </a:lnTo>
                  <a:lnTo>
                    <a:pt x="467" y="73"/>
                  </a:lnTo>
                  <a:lnTo>
                    <a:pt x="458" y="68"/>
                  </a:lnTo>
                  <a:lnTo>
                    <a:pt x="449" y="62"/>
                  </a:lnTo>
                  <a:lnTo>
                    <a:pt x="437" y="58"/>
                  </a:lnTo>
                  <a:lnTo>
                    <a:pt x="426" y="54"/>
                  </a:lnTo>
                  <a:lnTo>
                    <a:pt x="414" y="52"/>
                  </a:lnTo>
                  <a:lnTo>
                    <a:pt x="399" y="51"/>
                  </a:lnTo>
                  <a:lnTo>
                    <a:pt x="384" y="51"/>
                  </a:lnTo>
                  <a:lnTo>
                    <a:pt x="384" y="51"/>
                  </a:lnTo>
                  <a:lnTo>
                    <a:pt x="374" y="51"/>
                  </a:lnTo>
                  <a:lnTo>
                    <a:pt x="362" y="52"/>
                  </a:lnTo>
                  <a:lnTo>
                    <a:pt x="350" y="55"/>
                  </a:lnTo>
                  <a:lnTo>
                    <a:pt x="338" y="59"/>
                  </a:lnTo>
                  <a:lnTo>
                    <a:pt x="325" y="63"/>
                  </a:lnTo>
                  <a:lnTo>
                    <a:pt x="312" y="69"/>
                  </a:lnTo>
                  <a:lnTo>
                    <a:pt x="298" y="75"/>
                  </a:lnTo>
                  <a:lnTo>
                    <a:pt x="285" y="83"/>
                  </a:lnTo>
                  <a:lnTo>
                    <a:pt x="270" y="92"/>
                  </a:lnTo>
                  <a:lnTo>
                    <a:pt x="254" y="102"/>
                  </a:lnTo>
                  <a:lnTo>
                    <a:pt x="222" y="126"/>
                  </a:lnTo>
                  <a:lnTo>
                    <a:pt x="189" y="154"/>
                  </a:lnTo>
                  <a:lnTo>
                    <a:pt x="153" y="188"/>
                  </a:lnTo>
                  <a:lnTo>
                    <a:pt x="57" y="671"/>
                  </a:lnTo>
                  <a:lnTo>
                    <a:pt x="0" y="671"/>
                  </a:lnTo>
                  <a:lnTo>
                    <a:pt x="132" y="1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3"/>
            <p:cNvSpPr>
              <a:spLocks noEditPoints="1"/>
            </p:cNvSpPr>
            <p:nvPr userDrawn="1"/>
          </p:nvSpPr>
          <p:spPr bwMode="auto">
            <a:xfrm>
              <a:off x="6433100" y="6421003"/>
              <a:ext cx="108258" cy="165156"/>
            </a:xfrm>
            <a:custGeom>
              <a:avLst/>
              <a:gdLst>
                <a:gd name="T0" fmla="*/ 496 w 646"/>
                <a:gd name="T1" fmla="*/ 756 h 985"/>
                <a:gd name="T2" fmla="*/ 453 w 646"/>
                <a:gd name="T3" fmla="*/ 857 h 985"/>
                <a:gd name="T4" fmla="*/ 389 w 646"/>
                <a:gd name="T5" fmla="*/ 932 h 985"/>
                <a:gd name="T6" fmla="*/ 300 w 646"/>
                <a:gd name="T7" fmla="*/ 975 h 985"/>
                <a:gd name="T8" fmla="*/ 222 w 646"/>
                <a:gd name="T9" fmla="*/ 985 h 985"/>
                <a:gd name="T10" fmla="*/ 155 w 646"/>
                <a:gd name="T11" fmla="*/ 977 h 985"/>
                <a:gd name="T12" fmla="*/ 97 w 646"/>
                <a:gd name="T13" fmla="*/ 958 h 985"/>
                <a:gd name="T14" fmla="*/ 0 w 646"/>
                <a:gd name="T15" fmla="*/ 895 h 985"/>
                <a:gd name="T16" fmla="*/ 70 w 646"/>
                <a:gd name="T17" fmla="*/ 886 h 985"/>
                <a:gd name="T18" fmla="*/ 154 w 646"/>
                <a:gd name="T19" fmla="*/ 926 h 985"/>
                <a:gd name="T20" fmla="*/ 210 w 646"/>
                <a:gd name="T21" fmla="*/ 935 h 985"/>
                <a:gd name="T22" fmla="*/ 270 w 646"/>
                <a:gd name="T23" fmla="*/ 932 h 985"/>
                <a:gd name="T24" fmla="*/ 344 w 646"/>
                <a:gd name="T25" fmla="*/ 900 h 985"/>
                <a:gd name="T26" fmla="*/ 401 w 646"/>
                <a:gd name="T27" fmla="*/ 840 h 985"/>
                <a:gd name="T28" fmla="*/ 440 w 646"/>
                <a:gd name="T29" fmla="*/ 756 h 985"/>
                <a:gd name="T30" fmla="*/ 480 w 646"/>
                <a:gd name="T31" fmla="*/ 558 h 985"/>
                <a:gd name="T32" fmla="*/ 400 w 646"/>
                <a:gd name="T33" fmla="*/ 623 h 985"/>
                <a:gd name="T34" fmla="*/ 340 w 646"/>
                <a:gd name="T35" fmla="*/ 653 h 985"/>
                <a:gd name="T36" fmla="*/ 276 w 646"/>
                <a:gd name="T37" fmla="*/ 671 h 985"/>
                <a:gd name="T38" fmla="*/ 223 w 646"/>
                <a:gd name="T39" fmla="*/ 672 h 985"/>
                <a:gd name="T40" fmla="*/ 150 w 646"/>
                <a:gd name="T41" fmla="*/ 649 h 985"/>
                <a:gd name="T42" fmla="*/ 95 w 646"/>
                <a:gd name="T43" fmla="*/ 598 h 985"/>
                <a:gd name="T44" fmla="*/ 62 w 646"/>
                <a:gd name="T45" fmla="*/ 517 h 985"/>
                <a:gd name="T46" fmla="*/ 54 w 646"/>
                <a:gd name="T47" fmla="*/ 440 h 985"/>
                <a:gd name="T48" fmla="*/ 62 w 646"/>
                <a:gd name="T49" fmla="*/ 352 h 985"/>
                <a:gd name="T50" fmla="*/ 84 w 646"/>
                <a:gd name="T51" fmla="*/ 269 h 985"/>
                <a:gd name="T52" fmla="*/ 119 w 646"/>
                <a:gd name="T53" fmla="*/ 194 h 985"/>
                <a:gd name="T54" fmla="*/ 163 w 646"/>
                <a:gd name="T55" fmla="*/ 129 h 985"/>
                <a:gd name="T56" fmla="*/ 215 w 646"/>
                <a:gd name="T57" fmla="*/ 76 h 985"/>
                <a:gd name="T58" fmla="*/ 274 w 646"/>
                <a:gd name="T59" fmla="*/ 35 h 985"/>
                <a:gd name="T60" fmla="*/ 337 w 646"/>
                <a:gd name="T61" fmla="*/ 9 h 985"/>
                <a:gd name="T62" fmla="*/ 401 w 646"/>
                <a:gd name="T63" fmla="*/ 0 h 985"/>
                <a:gd name="T64" fmla="*/ 442 w 646"/>
                <a:gd name="T65" fmla="*/ 4 h 985"/>
                <a:gd name="T66" fmla="*/ 489 w 646"/>
                <a:gd name="T67" fmla="*/ 22 h 985"/>
                <a:gd name="T68" fmla="*/ 529 w 646"/>
                <a:gd name="T69" fmla="*/ 53 h 985"/>
                <a:gd name="T70" fmla="*/ 562 w 646"/>
                <a:gd name="T71" fmla="*/ 95 h 985"/>
                <a:gd name="T72" fmla="*/ 646 w 646"/>
                <a:gd name="T73" fmla="*/ 17 h 985"/>
                <a:gd name="T74" fmla="*/ 543 w 646"/>
                <a:gd name="T75" fmla="*/ 138 h 985"/>
                <a:gd name="T76" fmla="*/ 504 w 646"/>
                <a:gd name="T77" fmla="*/ 93 h 985"/>
                <a:gd name="T78" fmla="*/ 465 w 646"/>
                <a:gd name="T79" fmla="*/ 64 h 985"/>
                <a:gd name="T80" fmla="*/ 423 w 646"/>
                <a:gd name="T81" fmla="*/ 51 h 985"/>
                <a:gd name="T82" fmla="*/ 386 w 646"/>
                <a:gd name="T83" fmla="*/ 50 h 985"/>
                <a:gd name="T84" fmla="*/ 332 w 646"/>
                <a:gd name="T85" fmla="*/ 62 h 985"/>
                <a:gd name="T86" fmla="*/ 280 w 646"/>
                <a:gd name="T87" fmla="*/ 91 h 985"/>
                <a:gd name="T88" fmla="*/ 232 w 646"/>
                <a:gd name="T89" fmla="*/ 131 h 985"/>
                <a:gd name="T90" fmla="*/ 181 w 646"/>
                <a:gd name="T91" fmla="*/ 197 h 985"/>
                <a:gd name="T92" fmla="*/ 130 w 646"/>
                <a:gd name="T93" fmla="*/ 308 h 985"/>
                <a:gd name="T94" fmla="*/ 116 w 646"/>
                <a:gd name="T95" fmla="*/ 378 h 985"/>
                <a:gd name="T96" fmla="*/ 111 w 646"/>
                <a:gd name="T97" fmla="*/ 430 h 985"/>
                <a:gd name="T98" fmla="*/ 121 w 646"/>
                <a:gd name="T99" fmla="*/ 514 h 985"/>
                <a:gd name="T100" fmla="*/ 150 w 646"/>
                <a:gd name="T101" fmla="*/ 574 h 985"/>
                <a:gd name="T102" fmla="*/ 195 w 646"/>
                <a:gd name="T103" fmla="*/ 610 h 985"/>
                <a:gd name="T104" fmla="*/ 254 w 646"/>
                <a:gd name="T105" fmla="*/ 623 h 985"/>
                <a:gd name="T106" fmla="*/ 297 w 646"/>
                <a:gd name="T107" fmla="*/ 617 h 985"/>
                <a:gd name="T108" fmla="*/ 358 w 646"/>
                <a:gd name="T109" fmla="*/ 596 h 985"/>
                <a:gd name="T110" fmla="*/ 420 w 646"/>
                <a:gd name="T111" fmla="*/ 557 h 985"/>
                <a:gd name="T112" fmla="*/ 479 w 646"/>
                <a:gd name="T113" fmla="*/ 505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46" h="985">
                  <a:moveTo>
                    <a:pt x="646" y="17"/>
                  </a:moveTo>
                  <a:lnTo>
                    <a:pt x="503" y="726"/>
                  </a:lnTo>
                  <a:lnTo>
                    <a:pt x="503" y="726"/>
                  </a:lnTo>
                  <a:lnTo>
                    <a:pt x="496" y="756"/>
                  </a:lnTo>
                  <a:lnTo>
                    <a:pt x="487" y="783"/>
                  </a:lnTo>
                  <a:lnTo>
                    <a:pt x="478" y="809"/>
                  </a:lnTo>
                  <a:lnTo>
                    <a:pt x="467" y="834"/>
                  </a:lnTo>
                  <a:lnTo>
                    <a:pt x="453" y="857"/>
                  </a:lnTo>
                  <a:lnTo>
                    <a:pt x="440" y="878"/>
                  </a:lnTo>
                  <a:lnTo>
                    <a:pt x="424" y="898"/>
                  </a:lnTo>
                  <a:lnTo>
                    <a:pt x="407" y="916"/>
                  </a:lnTo>
                  <a:lnTo>
                    <a:pt x="389" y="932"/>
                  </a:lnTo>
                  <a:lnTo>
                    <a:pt x="368" y="945"/>
                  </a:lnTo>
                  <a:lnTo>
                    <a:pt x="347" y="957"/>
                  </a:lnTo>
                  <a:lnTo>
                    <a:pt x="325" y="967"/>
                  </a:lnTo>
                  <a:lnTo>
                    <a:pt x="300" y="975"/>
                  </a:lnTo>
                  <a:lnTo>
                    <a:pt x="275" y="980"/>
                  </a:lnTo>
                  <a:lnTo>
                    <a:pt x="249" y="984"/>
                  </a:lnTo>
                  <a:lnTo>
                    <a:pt x="222" y="985"/>
                  </a:lnTo>
                  <a:lnTo>
                    <a:pt x="222" y="985"/>
                  </a:lnTo>
                  <a:lnTo>
                    <a:pt x="204" y="984"/>
                  </a:lnTo>
                  <a:lnTo>
                    <a:pt x="187" y="983"/>
                  </a:lnTo>
                  <a:lnTo>
                    <a:pt x="171" y="980"/>
                  </a:lnTo>
                  <a:lnTo>
                    <a:pt x="155" y="977"/>
                  </a:lnTo>
                  <a:lnTo>
                    <a:pt x="141" y="974"/>
                  </a:lnTo>
                  <a:lnTo>
                    <a:pt x="126" y="969"/>
                  </a:lnTo>
                  <a:lnTo>
                    <a:pt x="111" y="963"/>
                  </a:lnTo>
                  <a:lnTo>
                    <a:pt x="97" y="958"/>
                  </a:lnTo>
                  <a:lnTo>
                    <a:pt x="70" y="944"/>
                  </a:lnTo>
                  <a:lnTo>
                    <a:pt x="45" y="929"/>
                  </a:lnTo>
                  <a:lnTo>
                    <a:pt x="22" y="912"/>
                  </a:lnTo>
                  <a:lnTo>
                    <a:pt x="0" y="895"/>
                  </a:lnTo>
                  <a:lnTo>
                    <a:pt x="32" y="854"/>
                  </a:lnTo>
                  <a:lnTo>
                    <a:pt x="32" y="854"/>
                  </a:lnTo>
                  <a:lnTo>
                    <a:pt x="50" y="870"/>
                  </a:lnTo>
                  <a:lnTo>
                    <a:pt x="70" y="886"/>
                  </a:lnTo>
                  <a:lnTo>
                    <a:pt x="93" y="900"/>
                  </a:lnTo>
                  <a:lnTo>
                    <a:pt x="116" y="912"/>
                  </a:lnTo>
                  <a:lnTo>
                    <a:pt x="141" y="921"/>
                  </a:lnTo>
                  <a:lnTo>
                    <a:pt x="154" y="926"/>
                  </a:lnTo>
                  <a:lnTo>
                    <a:pt x="168" y="929"/>
                  </a:lnTo>
                  <a:lnTo>
                    <a:pt x="181" y="932"/>
                  </a:lnTo>
                  <a:lnTo>
                    <a:pt x="195" y="934"/>
                  </a:lnTo>
                  <a:lnTo>
                    <a:pt x="210" y="935"/>
                  </a:lnTo>
                  <a:lnTo>
                    <a:pt x="224" y="936"/>
                  </a:lnTo>
                  <a:lnTo>
                    <a:pt x="224" y="936"/>
                  </a:lnTo>
                  <a:lnTo>
                    <a:pt x="248" y="935"/>
                  </a:lnTo>
                  <a:lnTo>
                    <a:pt x="270" y="932"/>
                  </a:lnTo>
                  <a:lnTo>
                    <a:pt x="290" y="926"/>
                  </a:lnTo>
                  <a:lnTo>
                    <a:pt x="309" y="919"/>
                  </a:lnTo>
                  <a:lnTo>
                    <a:pt x="327" y="910"/>
                  </a:lnTo>
                  <a:lnTo>
                    <a:pt x="344" y="900"/>
                  </a:lnTo>
                  <a:lnTo>
                    <a:pt x="360" y="887"/>
                  </a:lnTo>
                  <a:lnTo>
                    <a:pt x="375" y="873"/>
                  </a:lnTo>
                  <a:lnTo>
                    <a:pt x="389" y="857"/>
                  </a:lnTo>
                  <a:lnTo>
                    <a:pt x="401" y="840"/>
                  </a:lnTo>
                  <a:lnTo>
                    <a:pt x="412" y="820"/>
                  </a:lnTo>
                  <a:lnTo>
                    <a:pt x="423" y="800"/>
                  </a:lnTo>
                  <a:lnTo>
                    <a:pt x="432" y="778"/>
                  </a:lnTo>
                  <a:lnTo>
                    <a:pt x="440" y="756"/>
                  </a:lnTo>
                  <a:lnTo>
                    <a:pt x="446" y="731"/>
                  </a:lnTo>
                  <a:lnTo>
                    <a:pt x="453" y="706"/>
                  </a:lnTo>
                  <a:lnTo>
                    <a:pt x="485" y="558"/>
                  </a:lnTo>
                  <a:lnTo>
                    <a:pt x="480" y="558"/>
                  </a:lnTo>
                  <a:lnTo>
                    <a:pt x="480" y="558"/>
                  </a:lnTo>
                  <a:lnTo>
                    <a:pt x="454" y="582"/>
                  </a:lnTo>
                  <a:lnTo>
                    <a:pt x="427" y="604"/>
                  </a:lnTo>
                  <a:lnTo>
                    <a:pt x="400" y="623"/>
                  </a:lnTo>
                  <a:lnTo>
                    <a:pt x="385" y="632"/>
                  </a:lnTo>
                  <a:lnTo>
                    <a:pt x="371" y="640"/>
                  </a:lnTo>
                  <a:lnTo>
                    <a:pt x="356" y="647"/>
                  </a:lnTo>
                  <a:lnTo>
                    <a:pt x="340" y="653"/>
                  </a:lnTo>
                  <a:lnTo>
                    <a:pt x="324" y="659"/>
                  </a:lnTo>
                  <a:lnTo>
                    <a:pt x="309" y="664"/>
                  </a:lnTo>
                  <a:lnTo>
                    <a:pt x="292" y="668"/>
                  </a:lnTo>
                  <a:lnTo>
                    <a:pt x="276" y="671"/>
                  </a:lnTo>
                  <a:lnTo>
                    <a:pt x="261" y="673"/>
                  </a:lnTo>
                  <a:lnTo>
                    <a:pt x="244" y="673"/>
                  </a:lnTo>
                  <a:lnTo>
                    <a:pt x="244" y="673"/>
                  </a:lnTo>
                  <a:lnTo>
                    <a:pt x="223" y="672"/>
                  </a:lnTo>
                  <a:lnTo>
                    <a:pt x="203" y="669"/>
                  </a:lnTo>
                  <a:lnTo>
                    <a:pt x="185" y="665"/>
                  </a:lnTo>
                  <a:lnTo>
                    <a:pt x="167" y="658"/>
                  </a:lnTo>
                  <a:lnTo>
                    <a:pt x="150" y="649"/>
                  </a:lnTo>
                  <a:lnTo>
                    <a:pt x="135" y="639"/>
                  </a:lnTo>
                  <a:lnTo>
                    <a:pt x="120" y="627"/>
                  </a:lnTo>
                  <a:lnTo>
                    <a:pt x="107" y="613"/>
                  </a:lnTo>
                  <a:lnTo>
                    <a:pt x="95" y="598"/>
                  </a:lnTo>
                  <a:lnTo>
                    <a:pt x="85" y="580"/>
                  </a:lnTo>
                  <a:lnTo>
                    <a:pt x="76" y="560"/>
                  </a:lnTo>
                  <a:lnTo>
                    <a:pt x="68" y="540"/>
                  </a:lnTo>
                  <a:lnTo>
                    <a:pt x="62" y="517"/>
                  </a:lnTo>
                  <a:lnTo>
                    <a:pt x="58" y="493"/>
                  </a:lnTo>
                  <a:lnTo>
                    <a:pt x="56" y="467"/>
                  </a:lnTo>
                  <a:lnTo>
                    <a:pt x="54" y="440"/>
                  </a:lnTo>
                  <a:lnTo>
                    <a:pt x="54" y="440"/>
                  </a:lnTo>
                  <a:lnTo>
                    <a:pt x="54" y="417"/>
                  </a:lnTo>
                  <a:lnTo>
                    <a:pt x="57" y="395"/>
                  </a:lnTo>
                  <a:lnTo>
                    <a:pt x="59" y="373"/>
                  </a:lnTo>
                  <a:lnTo>
                    <a:pt x="62" y="352"/>
                  </a:lnTo>
                  <a:lnTo>
                    <a:pt x="67" y="330"/>
                  </a:lnTo>
                  <a:lnTo>
                    <a:pt x="71" y="310"/>
                  </a:lnTo>
                  <a:lnTo>
                    <a:pt x="77" y="289"/>
                  </a:lnTo>
                  <a:lnTo>
                    <a:pt x="84" y="269"/>
                  </a:lnTo>
                  <a:lnTo>
                    <a:pt x="92" y="249"/>
                  </a:lnTo>
                  <a:lnTo>
                    <a:pt x="100" y="230"/>
                  </a:lnTo>
                  <a:lnTo>
                    <a:pt x="109" y="212"/>
                  </a:lnTo>
                  <a:lnTo>
                    <a:pt x="119" y="194"/>
                  </a:lnTo>
                  <a:lnTo>
                    <a:pt x="129" y="177"/>
                  </a:lnTo>
                  <a:lnTo>
                    <a:pt x="139" y="160"/>
                  </a:lnTo>
                  <a:lnTo>
                    <a:pt x="151" y="144"/>
                  </a:lnTo>
                  <a:lnTo>
                    <a:pt x="163" y="129"/>
                  </a:lnTo>
                  <a:lnTo>
                    <a:pt x="176" y="114"/>
                  </a:lnTo>
                  <a:lnTo>
                    <a:pt x="188" y="101"/>
                  </a:lnTo>
                  <a:lnTo>
                    <a:pt x="202" y="87"/>
                  </a:lnTo>
                  <a:lnTo>
                    <a:pt x="215" y="76"/>
                  </a:lnTo>
                  <a:lnTo>
                    <a:pt x="230" y="63"/>
                  </a:lnTo>
                  <a:lnTo>
                    <a:pt x="244" y="53"/>
                  </a:lnTo>
                  <a:lnTo>
                    <a:pt x="259" y="44"/>
                  </a:lnTo>
                  <a:lnTo>
                    <a:pt x="274" y="35"/>
                  </a:lnTo>
                  <a:lnTo>
                    <a:pt x="289" y="27"/>
                  </a:lnTo>
                  <a:lnTo>
                    <a:pt x="305" y="20"/>
                  </a:lnTo>
                  <a:lnTo>
                    <a:pt x="321" y="13"/>
                  </a:lnTo>
                  <a:lnTo>
                    <a:pt x="337" y="9"/>
                  </a:lnTo>
                  <a:lnTo>
                    <a:pt x="352" y="5"/>
                  </a:lnTo>
                  <a:lnTo>
                    <a:pt x="368" y="2"/>
                  </a:lnTo>
                  <a:lnTo>
                    <a:pt x="385" y="1"/>
                  </a:lnTo>
                  <a:lnTo>
                    <a:pt x="401" y="0"/>
                  </a:lnTo>
                  <a:lnTo>
                    <a:pt x="401" y="0"/>
                  </a:lnTo>
                  <a:lnTo>
                    <a:pt x="415" y="1"/>
                  </a:lnTo>
                  <a:lnTo>
                    <a:pt x="428" y="2"/>
                  </a:lnTo>
                  <a:lnTo>
                    <a:pt x="442" y="4"/>
                  </a:lnTo>
                  <a:lnTo>
                    <a:pt x="454" y="8"/>
                  </a:lnTo>
                  <a:lnTo>
                    <a:pt x="466" y="12"/>
                  </a:lnTo>
                  <a:lnTo>
                    <a:pt x="478" y="17"/>
                  </a:lnTo>
                  <a:lnTo>
                    <a:pt x="489" y="22"/>
                  </a:lnTo>
                  <a:lnTo>
                    <a:pt x="500" y="29"/>
                  </a:lnTo>
                  <a:lnTo>
                    <a:pt x="510" y="36"/>
                  </a:lnTo>
                  <a:lnTo>
                    <a:pt x="520" y="44"/>
                  </a:lnTo>
                  <a:lnTo>
                    <a:pt x="529" y="53"/>
                  </a:lnTo>
                  <a:lnTo>
                    <a:pt x="538" y="62"/>
                  </a:lnTo>
                  <a:lnTo>
                    <a:pt x="546" y="72"/>
                  </a:lnTo>
                  <a:lnTo>
                    <a:pt x="554" y="84"/>
                  </a:lnTo>
                  <a:lnTo>
                    <a:pt x="562" y="95"/>
                  </a:lnTo>
                  <a:lnTo>
                    <a:pt x="569" y="106"/>
                  </a:lnTo>
                  <a:lnTo>
                    <a:pt x="573" y="106"/>
                  </a:lnTo>
                  <a:lnTo>
                    <a:pt x="599" y="17"/>
                  </a:lnTo>
                  <a:lnTo>
                    <a:pt x="646" y="17"/>
                  </a:lnTo>
                  <a:close/>
                  <a:moveTo>
                    <a:pt x="494" y="490"/>
                  </a:moveTo>
                  <a:lnTo>
                    <a:pt x="562" y="168"/>
                  </a:lnTo>
                  <a:lnTo>
                    <a:pt x="562" y="168"/>
                  </a:lnTo>
                  <a:lnTo>
                    <a:pt x="543" y="138"/>
                  </a:lnTo>
                  <a:lnTo>
                    <a:pt x="534" y="126"/>
                  </a:lnTo>
                  <a:lnTo>
                    <a:pt x="523" y="113"/>
                  </a:lnTo>
                  <a:lnTo>
                    <a:pt x="514" y="103"/>
                  </a:lnTo>
                  <a:lnTo>
                    <a:pt x="504" y="93"/>
                  </a:lnTo>
                  <a:lnTo>
                    <a:pt x="494" y="84"/>
                  </a:lnTo>
                  <a:lnTo>
                    <a:pt x="485" y="77"/>
                  </a:lnTo>
                  <a:lnTo>
                    <a:pt x="475" y="70"/>
                  </a:lnTo>
                  <a:lnTo>
                    <a:pt x="465" y="64"/>
                  </a:lnTo>
                  <a:lnTo>
                    <a:pt x="454" y="60"/>
                  </a:lnTo>
                  <a:lnTo>
                    <a:pt x="444" y="55"/>
                  </a:lnTo>
                  <a:lnTo>
                    <a:pt x="433" y="53"/>
                  </a:lnTo>
                  <a:lnTo>
                    <a:pt x="423" y="51"/>
                  </a:lnTo>
                  <a:lnTo>
                    <a:pt x="411" y="50"/>
                  </a:lnTo>
                  <a:lnTo>
                    <a:pt x="400" y="49"/>
                  </a:lnTo>
                  <a:lnTo>
                    <a:pt x="400" y="49"/>
                  </a:lnTo>
                  <a:lnTo>
                    <a:pt x="386" y="50"/>
                  </a:lnTo>
                  <a:lnTo>
                    <a:pt x="373" y="51"/>
                  </a:lnTo>
                  <a:lnTo>
                    <a:pt x="359" y="54"/>
                  </a:lnTo>
                  <a:lnTo>
                    <a:pt x="346" y="58"/>
                  </a:lnTo>
                  <a:lnTo>
                    <a:pt x="332" y="62"/>
                  </a:lnTo>
                  <a:lnTo>
                    <a:pt x="318" y="68"/>
                  </a:lnTo>
                  <a:lnTo>
                    <a:pt x="306" y="75"/>
                  </a:lnTo>
                  <a:lnTo>
                    <a:pt x="292" y="83"/>
                  </a:lnTo>
                  <a:lnTo>
                    <a:pt x="280" y="91"/>
                  </a:lnTo>
                  <a:lnTo>
                    <a:pt x="267" y="100"/>
                  </a:lnTo>
                  <a:lnTo>
                    <a:pt x="256" y="110"/>
                  </a:lnTo>
                  <a:lnTo>
                    <a:pt x="244" y="120"/>
                  </a:lnTo>
                  <a:lnTo>
                    <a:pt x="232" y="131"/>
                  </a:lnTo>
                  <a:lnTo>
                    <a:pt x="221" y="144"/>
                  </a:lnTo>
                  <a:lnTo>
                    <a:pt x="211" y="156"/>
                  </a:lnTo>
                  <a:lnTo>
                    <a:pt x="201" y="169"/>
                  </a:lnTo>
                  <a:lnTo>
                    <a:pt x="181" y="197"/>
                  </a:lnTo>
                  <a:lnTo>
                    <a:pt x="164" y="227"/>
                  </a:lnTo>
                  <a:lnTo>
                    <a:pt x="148" y="258"/>
                  </a:lnTo>
                  <a:lnTo>
                    <a:pt x="136" y="291"/>
                  </a:lnTo>
                  <a:lnTo>
                    <a:pt x="130" y="308"/>
                  </a:lnTo>
                  <a:lnTo>
                    <a:pt x="126" y="325"/>
                  </a:lnTo>
                  <a:lnTo>
                    <a:pt x="121" y="342"/>
                  </a:lnTo>
                  <a:lnTo>
                    <a:pt x="118" y="360"/>
                  </a:lnTo>
                  <a:lnTo>
                    <a:pt x="116" y="378"/>
                  </a:lnTo>
                  <a:lnTo>
                    <a:pt x="113" y="395"/>
                  </a:lnTo>
                  <a:lnTo>
                    <a:pt x="112" y="413"/>
                  </a:lnTo>
                  <a:lnTo>
                    <a:pt x="111" y="430"/>
                  </a:lnTo>
                  <a:lnTo>
                    <a:pt x="111" y="430"/>
                  </a:lnTo>
                  <a:lnTo>
                    <a:pt x="112" y="454"/>
                  </a:lnTo>
                  <a:lnTo>
                    <a:pt x="114" y="475"/>
                  </a:lnTo>
                  <a:lnTo>
                    <a:pt x="117" y="496"/>
                  </a:lnTo>
                  <a:lnTo>
                    <a:pt x="121" y="514"/>
                  </a:lnTo>
                  <a:lnTo>
                    <a:pt x="127" y="532"/>
                  </a:lnTo>
                  <a:lnTo>
                    <a:pt x="134" y="548"/>
                  </a:lnTo>
                  <a:lnTo>
                    <a:pt x="141" y="562"/>
                  </a:lnTo>
                  <a:lnTo>
                    <a:pt x="150" y="574"/>
                  </a:lnTo>
                  <a:lnTo>
                    <a:pt x="160" y="585"/>
                  </a:lnTo>
                  <a:lnTo>
                    <a:pt x="170" y="596"/>
                  </a:lnTo>
                  <a:lnTo>
                    <a:pt x="182" y="604"/>
                  </a:lnTo>
                  <a:lnTo>
                    <a:pt x="195" y="610"/>
                  </a:lnTo>
                  <a:lnTo>
                    <a:pt x="208" y="616"/>
                  </a:lnTo>
                  <a:lnTo>
                    <a:pt x="223" y="619"/>
                  </a:lnTo>
                  <a:lnTo>
                    <a:pt x="238" y="622"/>
                  </a:lnTo>
                  <a:lnTo>
                    <a:pt x="254" y="623"/>
                  </a:lnTo>
                  <a:lnTo>
                    <a:pt x="254" y="623"/>
                  </a:lnTo>
                  <a:lnTo>
                    <a:pt x="269" y="622"/>
                  </a:lnTo>
                  <a:lnTo>
                    <a:pt x="282" y="621"/>
                  </a:lnTo>
                  <a:lnTo>
                    <a:pt x="297" y="617"/>
                  </a:lnTo>
                  <a:lnTo>
                    <a:pt x="312" y="614"/>
                  </a:lnTo>
                  <a:lnTo>
                    <a:pt x="326" y="608"/>
                  </a:lnTo>
                  <a:lnTo>
                    <a:pt x="342" y="602"/>
                  </a:lnTo>
                  <a:lnTo>
                    <a:pt x="358" y="596"/>
                  </a:lnTo>
                  <a:lnTo>
                    <a:pt x="374" y="587"/>
                  </a:lnTo>
                  <a:lnTo>
                    <a:pt x="389" y="577"/>
                  </a:lnTo>
                  <a:lnTo>
                    <a:pt x="404" y="568"/>
                  </a:lnTo>
                  <a:lnTo>
                    <a:pt x="420" y="557"/>
                  </a:lnTo>
                  <a:lnTo>
                    <a:pt x="435" y="546"/>
                  </a:lnTo>
                  <a:lnTo>
                    <a:pt x="450" y="533"/>
                  </a:lnTo>
                  <a:lnTo>
                    <a:pt x="465" y="520"/>
                  </a:lnTo>
                  <a:lnTo>
                    <a:pt x="479" y="505"/>
                  </a:lnTo>
                  <a:lnTo>
                    <a:pt x="494" y="490"/>
                  </a:lnTo>
                  <a:lnTo>
                    <a:pt x="494" y="49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4"/>
            <p:cNvSpPr>
              <a:spLocks/>
            </p:cNvSpPr>
            <p:nvPr userDrawn="1"/>
          </p:nvSpPr>
          <p:spPr bwMode="auto">
            <a:xfrm>
              <a:off x="6603291" y="6382735"/>
              <a:ext cx="39778" cy="151057"/>
            </a:xfrm>
            <a:custGeom>
              <a:avLst/>
              <a:gdLst>
                <a:gd name="T0" fmla="*/ 178 w 237"/>
                <a:gd name="T1" fmla="*/ 0 h 898"/>
                <a:gd name="T2" fmla="*/ 237 w 237"/>
                <a:gd name="T3" fmla="*/ 0 h 898"/>
                <a:gd name="T4" fmla="*/ 59 w 237"/>
                <a:gd name="T5" fmla="*/ 898 h 898"/>
                <a:gd name="T6" fmla="*/ 0 w 237"/>
                <a:gd name="T7" fmla="*/ 898 h 898"/>
                <a:gd name="T8" fmla="*/ 178 w 237"/>
                <a:gd name="T9" fmla="*/ 0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898">
                  <a:moveTo>
                    <a:pt x="178" y="0"/>
                  </a:moveTo>
                  <a:lnTo>
                    <a:pt x="237" y="0"/>
                  </a:lnTo>
                  <a:lnTo>
                    <a:pt x="59" y="898"/>
                  </a:lnTo>
                  <a:lnTo>
                    <a:pt x="0" y="898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5"/>
            <p:cNvSpPr>
              <a:spLocks/>
            </p:cNvSpPr>
            <p:nvPr userDrawn="1"/>
          </p:nvSpPr>
          <p:spPr bwMode="auto">
            <a:xfrm>
              <a:off x="6647098" y="6421003"/>
              <a:ext cx="93655" cy="112789"/>
            </a:xfrm>
            <a:custGeom>
              <a:avLst/>
              <a:gdLst>
                <a:gd name="T0" fmla="*/ 179 w 557"/>
                <a:gd name="T1" fmla="*/ 17 h 671"/>
                <a:gd name="T2" fmla="*/ 169 w 557"/>
                <a:gd name="T3" fmla="*/ 120 h 671"/>
                <a:gd name="T4" fmla="*/ 198 w 557"/>
                <a:gd name="T5" fmla="*/ 95 h 671"/>
                <a:gd name="T6" fmla="*/ 257 w 557"/>
                <a:gd name="T7" fmla="*/ 52 h 671"/>
                <a:gd name="T8" fmla="*/ 300 w 557"/>
                <a:gd name="T9" fmla="*/ 27 h 671"/>
                <a:gd name="T10" fmla="*/ 329 w 557"/>
                <a:gd name="T11" fmla="*/ 14 h 671"/>
                <a:gd name="T12" fmla="*/ 358 w 557"/>
                <a:gd name="T13" fmla="*/ 5 h 671"/>
                <a:gd name="T14" fmla="*/ 387 w 557"/>
                <a:gd name="T15" fmla="*/ 1 h 671"/>
                <a:gd name="T16" fmla="*/ 403 w 557"/>
                <a:gd name="T17" fmla="*/ 0 h 671"/>
                <a:gd name="T18" fmla="*/ 442 w 557"/>
                <a:gd name="T19" fmla="*/ 3 h 671"/>
                <a:gd name="T20" fmla="*/ 473 w 557"/>
                <a:gd name="T21" fmla="*/ 11 h 671"/>
                <a:gd name="T22" fmla="*/ 501 w 557"/>
                <a:gd name="T23" fmla="*/ 26 h 671"/>
                <a:gd name="T24" fmla="*/ 522 w 557"/>
                <a:gd name="T25" fmla="*/ 44 h 671"/>
                <a:gd name="T26" fmla="*/ 538 w 557"/>
                <a:gd name="T27" fmla="*/ 67 h 671"/>
                <a:gd name="T28" fmla="*/ 549 w 557"/>
                <a:gd name="T29" fmla="*/ 94 h 671"/>
                <a:gd name="T30" fmla="*/ 556 w 557"/>
                <a:gd name="T31" fmla="*/ 125 h 671"/>
                <a:gd name="T32" fmla="*/ 557 w 557"/>
                <a:gd name="T33" fmla="*/ 160 h 671"/>
                <a:gd name="T34" fmla="*/ 557 w 557"/>
                <a:gd name="T35" fmla="*/ 181 h 671"/>
                <a:gd name="T36" fmla="*/ 552 w 557"/>
                <a:gd name="T37" fmla="*/ 222 h 671"/>
                <a:gd name="T38" fmla="*/ 462 w 557"/>
                <a:gd name="T39" fmla="*/ 671 h 671"/>
                <a:gd name="T40" fmla="*/ 491 w 557"/>
                <a:gd name="T41" fmla="*/ 256 h 671"/>
                <a:gd name="T42" fmla="*/ 499 w 557"/>
                <a:gd name="T43" fmla="*/ 209 h 671"/>
                <a:gd name="T44" fmla="*/ 502 w 557"/>
                <a:gd name="T45" fmla="*/ 171 h 671"/>
                <a:gd name="T46" fmla="*/ 502 w 557"/>
                <a:gd name="T47" fmla="*/ 157 h 671"/>
                <a:gd name="T48" fmla="*/ 498 w 557"/>
                <a:gd name="T49" fmla="*/ 130 h 671"/>
                <a:gd name="T50" fmla="*/ 491 w 557"/>
                <a:gd name="T51" fmla="*/ 108 h 671"/>
                <a:gd name="T52" fmla="*/ 481 w 557"/>
                <a:gd name="T53" fmla="*/ 89 h 671"/>
                <a:gd name="T54" fmla="*/ 467 w 557"/>
                <a:gd name="T55" fmla="*/ 73 h 671"/>
                <a:gd name="T56" fmla="*/ 448 w 557"/>
                <a:gd name="T57" fmla="*/ 62 h 671"/>
                <a:gd name="T58" fmla="*/ 427 w 557"/>
                <a:gd name="T59" fmla="*/ 54 h 671"/>
                <a:gd name="T60" fmla="*/ 400 w 557"/>
                <a:gd name="T61" fmla="*/ 51 h 671"/>
                <a:gd name="T62" fmla="*/ 385 w 557"/>
                <a:gd name="T63" fmla="*/ 51 h 671"/>
                <a:gd name="T64" fmla="*/ 362 w 557"/>
                <a:gd name="T65" fmla="*/ 52 h 671"/>
                <a:gd name="T66" fmla="*/ 339 w 557"/>
                <a:gd name="T67" fmla="*/ 59 h 671"/>
                <a:gd name="T68" fmla="*/ 312 w 557"/>
                <a:gd name="T69" fmla="*/ 69 h 671"/>
                <a:gd name="T70" fmla="*/ 284 w 557"/>
                <a:gd name="T71" fmla="*/ 83 h 671"/>
                <a:gd name="T72" fmla="*/ 255 w 557"/>
                <a:gd name="T73" fmla="*/ 102 h 671"/>
                <a:gd name="T74" fmla="*/ 189 w 557"/>
                <a:gd name="T75" fmla="*/ 154 h 671"/>
                <a:gd name="T76" fmla="*/ 58 w 557"/>
                <a:gd name="T77" fmla="*/ 671 h 671"/>
                <a:gd name="T78" fmla="*/ 132 w 557"/>
                <a:gd name="T79" fmla="*/ 17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7" h="671">
                  <a:moveTo>
                    <a:pt x="132" y="17"/>
                  </a:moveTo>
                  <a:lnTo>
                    <a:pt x="179" y="17"/>
                  </a:lnTo>
                  <a:lnTo>
                    <a:pt x="163" y="120"/>
                  </a:lnTo>
                  <a:lnTo>
                    <a:pt x="169" y="120"/>
                  </a:lnTo>
                  <a:lnTo>
                    <a:pt x="169" y="120"/>
                  </a:lnTo>
                  <a:lnTo>
                    <a:pt x="198" y="95"/>
                  </a:lnTo>
                  <a:lnTo>
                    <a:pt x="227" y="72"/>
                  </a:lnTo>
                  <a:lnTo>
                    <a:pt x="257" y="52"/>
                  </a:lnTo>
                  <a:lnTo>
                    <a:pt x="285" y="35"/>
                  </a:lnTo>
                  <a:lnTo>
                    <a:pt x="300" y="27"/>
                  </a:lnTo>
                  <a:lnTo>
                    <a:pt x="315" y="20"/>
                  </a:lnTo>
                  <a:lnTo>
                    <a:pt x="329" y="14"/>
                  </a:lnTo>
                  <a:lnTo>
                    <a:pt x="343" y="9"/>
                  </a:lnTo>
                  <a:lnTo>
                    <a:pt x="358" y="5"/>
                  </a:lnTo>
                  <a:lnTo>
                    <a:pt x="372" y="2"/>
                  </a:lnTo>
                  <a:lnTo>
                    <a:pt x="387" y="1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22" y="1"/>
                  </a:lnTo>
                  <a:lnTo>
                    <a:pt x="442" y="3"/>
                  </a:lnTo>
                  <a:lnTo>
                    <a:pt x="459" y="7"/>
                  </a:lnTo>
                  <a:lnTo>
                    <a:pt x="473" y="11"/>
                  </a:lnTo>
                  <a:lnTo>
                    <a:pt x="488" y="18"/>
                  </a:lnTo>
                  <a:lnTo>
                    <a:pt x="501" y="26"/>
                  </a:lnTo>
                  <a:lnTo>
                    <a:pt x="512" y="34"/>
                  </a:lnTo>
                  <a:lnTo>
                    <a:pt x="522" y="44"/>
                  </a:lnTo>
                  <a:lnTo>
                    <a:pt x="531" y="55"/>
                  </a:lnTo>
                  <a:lnTo>
                    <a:pt x="538" y="67"/>
                  </a:lnTo>
                  <a:lnTo>
                    <a:pt x="544" y="80"/>
                  </a:lnTo>
                  <a:lnTo>
                    <a:pt x="549" y="94"/>
                  </a:lnTo>
                  <a:lnTo>
                    <a:pt x="553" y="109"/>
                  </a:lnTo>
                  <a:lnTo>
                    <a:pt x="556" y="125"/>
                  </a:lnTo>
                  <a:lnTo>
                    <a:pt x="557" y="142"/>
                  </a:lnTo>
                  <a:lnTo>
                    <a:pt x="557" y="160"/>
                  </a:lnTo>
                  <a:lnTo>
                    <a:pt x="557" y="160"/>
                  </a:lnTo>
                  <a:lnTo>
                    <a:pt x="557" y="181"/>
                  </a:lnTo>
                  <a:lnTo>
                    <a:pt x="555" y="202"/>
                  </a:lnTo>
                  <a:lnTo>
                    <a:pt x="552" y="222"/>
                  </a:lnTo>
                  <a:lnTo>
                    <a:pt x="547" y="248"/>
                  </a:lnTo>
                  <a:lnTo>
                    <a:pt x="462" y="671"/>
                  </a:lnTo>
                  <a:lnTo>
                    <a:pt x="406" y="671"/>
                  </a:lnTo>
                  <a:lnTo>
                    <a:pt x="491" y="256"/>
                  </a:lnTo>
                  <a:lnTo>
                    <a:pt x="491" y="256"/>
                  </a:lnTo>
                  <a:lnTo>
                    <a:pt x="499" y="209"/>
                  </a:lnTo>
                  <a:lnTo>
                    <a:pt x="502" y="190"/>
                  </a:lnTo>
                  <a:lnTo>
                    <a:pt x="502" y="171"/>
                  </a:lnTo>
                  <a:lnTo>
                    <a:pt x="502" y="171"/>
                  </a:lnTo>
                  <a:lnTo>
                    <a:pt x="502" y="157"/>
                  </a:lnTo>
                  <a:lnTo>
                    <a:pt x="501" y="144"/>
                  </a:lnTo>
                  <a:lnTo>
                    <a:pt x="498" y="130"/>
                  </a:lnTo>
                  <a:lnTo>
                    <a:pt x="495" y="119"/>
                  </a:lnTo>
                  <a:lnTo>
                    <a:pt x="491" y="108"/>
                  </a:lnTo>
                  <a:lnTo>
                    <a:pt x="487" y="98"/>
                  </a:lnTo>
                  <a:lnTo>
                    <a:pt x="481" y="89"/>
                  </a:lnTo>
                  <a:lnTo>
                    <a:pt x="474" y="80"/>
                  </a:lnTo>
                  <a:lnTo>
                    <a:pt x="467" y="73"/>
                  </a:lnTo>
                  <a:lnTo>
                    <a:pt x="459" y="68"/>
                  </a:lnTo>
                  <a:lnTo>
                    <a:pt x="448" y="62"/>
                  </a:lnTo>
                  <a:lnTo>
                    <a:pt x="438" y="58"/>
                  </a:lnTo>
                  <a:lnTo>
                    <a:pt x="427" y="54"/>
                  </a:lnTo>
                  <a:lnTo>
                    <a:pt x="413" y="52"/>
                  </a:lnTo>
                  <a:lnTo>
                    <a:pt x="400" y="51"/>
                  </a:lnTo>
                  <a:lnTo>
                    <a:pt x="385" y="51"/>
                  </a:lnTo>
                  <a:lnTo>
                    <a:pt x="385" y="51"/>
                  </a:lnTo>
                  <a:lnTo>
                    <a:pt x="374" y="51"/>
                  </a:lnTo>
                  <a:lnTo>
                    <a:pt x="362" y="52"/>
                  </a:lnTo>
                  <a:lnTo>
                    <a:pt x="351" y="55"/>
                  </a:lnTo>
                  <a:lnTo>
                    <a:pt x="339" y="59"/>
                  </a:lnTo>
                  <a:lnTo>
                    <a:pt x="326" y="63"/>
                  </a:lnTo>
                  <a:lnTo>
                    <a:pt x="312" y="69"/>
                  </a:lnTo>
                  <a:lnTo>
                    <a:pt x="299" y="75"/>
                  </a:lnTo>
                  <a:lnTo>
                    <a:pt x="284" y="83"/>
                  </a:lnTo>
                  <a:lnTo>
                    <a:pt x="271" y="92"/>
                  </a:lnTo>
                  <a:lnTo>
                    <a:pt x="255" y="102"/>
                  </a:lnTo>
                  <a:lnTo>
                    <a:pt x="223" y="126"/>
                  </a:lnTo>
                  <a:lnTo>
                    <a:pt x="189" y="154"/>
                  </a:lnTo>
                  <a:lnTo>
                    <a:pt x="154" y="188"/>
                  </a:lnTo>
                  <a:lnTo>
                    <a:pt x="58" y="671"/>
                  </a:lnTo>
                  <a:lnTo>
                    <a:pt x="0" y="671"/>
                  </a:lnTo>
                  <a:lnTo>
                    <a:pt x="132" y="1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6"/>
            <p:cNvSpPr>
              <a:spLocks/>
            </p:cNvSpPr>
            <p:nvPr userDrawn="1"/>
          </p:nvSpPr>
          <p:spPr bwMode="auto">
            <a:xfrm>
              <a:off x="6756363" y="6421003"/>
              <a:ext cx="93152" cy="112789"/>
            </a:xfrm>
            <a:custGeom>
              <a:avLst/>
              <a:gdLst>
                <a:gd name="T0" fmla="*/ 178 w 557"/>
                <a:gd name="T1" fmla="*/ 17 h 671"/>
                <a:gd name="T2" fmla="*/ 168 w 557"/>
                <a:gd name="T3" fmla="*/ 120 h 671"/>
                <a:gd name="T4" fmla="*/ 198 w 557"/>
                <a:gd name="T5" fmla="*/ 95 h 671"/>
                <a:gd name="T6" fmla="*/ 256 w 557"/>
                <a:gd name="T7" fmla="*/ 52 h 671"/>
                <a:gd name="T8" fmla="*/ 299 w 557"/>
                <a:gd name="T9" fmla="*/ 27 h 671"/>
                <a:gd name="T10" fmla="*/ 329 w 557"/>
                <a:gd name="T11" fmla="*/ 14 h 671"/>
                <a:gd name="T12" fmla="*/ 358 w 557"/>
                <a:gd name="T13" fmla="*/ 5 h 671"/>
                <a:gd name="T14" fmla="*/ 387 w 557"/>
                <a:gd name="T15" fmla="*/ 1 h 671"/>
                <a:gd name="T16" fmla="*/ 402 w 557"/>
                <a:gd name="T17" fmla="*/ 0 h 671"/>
                <a:gd name="T18" fmla="*/ 441 w 557"/>
                <a:gd name="T19" fmla="*/ 3 h 671"/>
                <a:gd name="T20" fmla="*/ 474 w 557"/>
                <a:gd name="T21" fmla="*/ 11 h 671"/>
                <a:gd name="T22" fmla="*/ 500 w 557"/>
                <a:gd name="T23" fmla="*/ 26 h 671"/>
                <a:gd name="T24" fmla="*/ 521 w 557"/>
                <a:gd name="T25" fmla="*/ 44 h 671"/>
                <a:gd name="T26" fmla="*/ 537 w 557"/>
                <a:gd name="T27" fmla="*/ 67 h 671"/>
                <a:gd name="T28" fmla="*/ 548 w 557"/>
                <a:gd name="T29" fmla="*/ 94 h 671"/>
                <a:gd name="T30" fmla="*/ 555 w 557"/>
                <a:gd name="T31" fmla="*/ 125 h 671"/>
                <a:gd name="T32" fmla="*/ 557 w 557"/>
                <a:gd name="T33" fmla="*/ 160 h 671"/>
                <a:gd name="T34" fmla="*/ 556 w 557"/>
                <a:gd name="T35" fmla="*/ 181 h 671"/>
                <a:gd name="T36" fmla="*/ 552 w 557"/>
                <a:gd name="T37" fmla="*/ 222 h 671"/>
                <a:gd name="T38" fmla="*/ 462 w 557"/>
                <a:gd name="T39" fmla="*/ 671 h 671"/>
                <a:gd name="T40" fmla="*/ 491 w 557"/>
                <a:gd name="T41" fmla="*/ 256 h 671"/>
                <a:gd name="T42" fmla="*/ 498 w 557"/>
                <a:gd name="T43" fmla="*/ 209 h 671"/>
                <a:gd name="T44" fmla="*/ 501 w 557"/>
                <a:gd name="T45" fmla="*/ 171 h 671"/>
                <a:gd name="T46" fmla="*/ 501 w 557"/>
                <a:gd name="T47" fmla="*/ 157 h 671"/>
                <a:gd name="T48" fmla="*/ 497 w 557"/>
                <a:gd name="T49" fmla="*/ 130 h 671"/>
                <a:gd name="T50" fmla="*/ 491 w 557"/>
                <a:gd name="T51" fmla="*/ 108 h 671"/>
                <a:gd name="T52" fmla="*/ 480 w 557"/>
                <a:gd name="T53" fmla="*/ 89 h 671"/>
                <a:gd name="T54" fmla="*/ 467 w 557"/>
                <a:gd name="T55" fmla="*/ 73 h 671"/>
                <a:gd name="T56" fmla="*/ 449 w 557"/>
                <a:gd name="T57" fmla="*/ 62 h 671"/>
                <a:gd name="T58" fmla="*/ 426 w 557"/>
                <a:gd name="T59" fmla="*/ 54 h 671"/>
                <a:gd name="T60" fmla="*/ 399 w 557"/>
                <a:gd name="T61" fmla="*/ 51 h 671"/>
                <a:gd name="T62" fmla="*/ 384 w 557"/>
                <a:gd name="T63" fmla="*/ 51 h 671"/>
                <a:gd name="T64" fmla="*/ 362 w 557"/>
                <a:gd name="T65" fmla="*/ 52 h 671"/>
                <a:gd name="T66" fmla="*/ 338 w 557"/>
                <a:gd name="T67" fmla="*/ 59 h 671"/>
                <a:gd name="T68" fmla="*/ 312 w 557"/>
                <a:gd name="T69" fmla="*/ 69 h 671"/>
                <a:gd name="T70" fmla="*/ 284 w 557"/>
                <a:gd name="T71" fmla="*/ 83 h 671"/>
                <a:gd name="T72" fmla="*/ 254 w 557"/>
                <a:gd name="T73" fmla="*/ 102 h 671"/>
                <a:gd name="T74" fmla="*/ 189 w 557"/>
                <a:gd name="T75" fmla="*/ 154 h 671"/>
                <a:gd name="T76" fmla="*/ 57 w 557"/>
                <a:gd name="T77" fmla="*/ 671 h 671"/>
                <a:gd name="T78" fmla="*/ 131 w 557"/>
                <a:gd name="T79" fmla="*/ 17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7" h="671">
                  <a:moveTo>
                    <a:pt x="131" y="17"/>
                  </a:moveTo>
                  <a:lnTo>
                    <a:pt x="178" y="17"/>
                  </a:lnTo>
                  <a:lnTo>
                    <a:pt x="163" y="120"/>
                  </a:lnTo>
                  <a:lnTo>
                    <a:pt x="168" y="120"/>
                  </a:lnTo>
                  <a:lnTo>
                    <a:pt x="168" y="120"/>
                  </a:lnTo>
                  <a:lnTo>
                    <a:pt x="198" y="95"/>
                  </a:lnTo>
                  <a:lnTo>
                    <a:pt x="228" y="72"/>
                  </a:lnTo>
                  <a:lnTo>
                    <a:pt x="256" y="52"/>
                  </a:lnTo>
                  <a:lnTo>
                    <a:pt x="285" y="35"/>
                  </a:lnTo>
                  <a:lnTo>
                    <a:pt x="299" y="27"/>
                  </a:lnTo>
                  <a:lnTo>
                    <a:pt x="314" y="20"/>
                  </a:lnTo>
                  <a:lnTo>
                    <a:pt x="329" y="14"/>
                  </a:lnTo>
                  <a:lnTo>
                    <a:pt x="343" y="9"/>
                  </a:lnTo>
                  <a:lnTo>
                    <a:pt x="358" y="5"/>
                  </a:lnTo>
                  <a:lnTo>
                    <a:pt x="373" y="2"/>
                  </a:lnTo>
                  <a:lnTo>
                    <a:pt x="387" y="1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23" y="1"/>
                  </a:lnTo>
                  <a:lnTo>
                    <a:pt x="441" y="3"/>
                  </a:lnTo>
                  <a:lnTo>
                    <a:pt x="458" y="7"/>
                  </a:lnTo>
                  <a:lnTo>
                    <a:pt x="474" y="11"/>
                  </a:lnTo>
                  <a:lnTo>
                    <a:pt x="487" y="18"/>
                  </a:lnTo>
                  <a:lnTo>
                    <a:pt x="500" y="26"/>
                  </a:lnTo>
                  <a:lnTo>
                    <a:pt x="511" y="34"/>
                  </a:lnTo>
                  <a:lnTo>
                    <a:pt x="521" y="44"/>
                  </a:lnTo>
                  <a:lnTo>
                    <a:pt x="530" y="55"/>
                  </a:lnTo>
                  <a:lnTo>
                    <a:pt x="537" y="67"/>
                  </a:lnTo>
                  <a:lnTo>
                    <a:pt x="544" y="80"/>
                  </a:lnTo>
                  <a:lnTo>
                    <a:pt x="548" y="94"/>
                  </a:lnTo>
                  <a:lnTo>
                    <a:pt x="552" y="109"/>
                  </a:lnTo>
                  <a:lnTo>
                    <a:pt x="555" y="125"/>
                  </a:lnTo>
                  <a:lnTo>
                    <a:pt x="556" y="142"/>
                  </a:lnTo>
                  <a:lnTo>
                    <a:pt x="557" y="160"/>
                  </a:lnTo>
                  <a:lnTo>
                    <a:pt x="557" y="160"/>
                  </a:lnTo>
                  <a:lnTo>
                    <a:pt x="556" y="181"/>
                  </a:lnTo>
                  <a:lnTo>
                    <a:pt x="555" y="202"/>
                  </a:lnTo>
                  <a:lnTo>
                    <a:pt x="552" y="222"/>
                  </a:lnTo>
                  <a:lnTo>
                    <a:pt x="546" y="248"/>
                  </a:lnTo>
                  <a:lnTo>
                    <a:pt x="462" y="671"/>
                  </a:lnTo>
                  <a:lnTo>
                    <a:pt x="406" y="671"/>
                  </a:lnTo>
                  <a:lnTo>
                    <a:pt x="491" y="256"/>
                  </a:lnTo>
                  <a:lnTo>
                    <a:pt x="491" y="256"/>
                  </a:lnTo>
                  <a:lnTo>
                    <a:pt x="498" y="209"/>
                  </a:lnTo>
                  <a:lnTo>
                    <a:pt x="501" y="190"/>
                  </a:lnTo>
                  <a:lnTo>
                    <a:pt x="501" y="171"/>
                  </a:lnTo>
                  <a:lnTo>
                    <a:pt x="501" y="171"/>
                  </a:lnTo>
                  <a:lnTo>
                    <a:pt x="501" y="157"/>
                  </a:lnTo>
                  <a:lnTo>
                    <a:pt x="500" y="144"/>
                  </a:lnTo>
                  <a:lnTo>
                    <a:pt x="497" y="130"/>
                  </a:lnTo>
                  <a:lnTo>
                    <a:pt x="495" y="119"/>
                  </a:lnTo>
                  <a:lnTo>
                    <a:pt x="491" y="108"/>
                  </a:lnTo>
                  <a:lnTo>
                    <a:pt x="486" y="98"/>
                  </a:lnTo>
                  <a:lnTo>
                    <a:pt x="480" y="89"/>
                  </a:lnTo>
                  <a:lnTo>
                    <a:pt x="474" y="80"/>
                  </a:lnTo>
                  <a:lnTo>
                    <a:pt x="467" y="73"/>
                  </a:lnTo>
                  <a:lnTo>
                    <a:pt x="458" y="68"/>
                  </a:lnTo>
                  <a:lnTo>
                    <a:pt x="449" y="62"/>
                  </a:lnTo>
                  <a:lnTo>
                    <a:pt x="437" y="58"/>
                  </a:lnTo>
                  <a:lnTo>
                    <a:pt x="426" y="54"/>
                  </a:lnTo>
                  <a:lnTo>
                    <a:pt x="413" y="52"/>
                  </a:lnTo>
                  <a:lnTo>
                    <a:pt x="399" y="51"/>
                  </a:lnTo>
                  <a:lnTo>
                    <a:pt x="384" y="51"/>
                  </a:lnTo>
                  <a:lnTo>
                    <a:pt x="384" y="51"/>
                  </a:lnTo>
                  <a:lnTo>
                    <a:pt x="374" y="51"/>
                  </a:lnTo>
                  <a:lnTo>
                    <a:pt x="362" y="52"/>
                  </a:lnTo>
                  <a:lnTo>
                    <a:pt x="350" y="55"/>
                  </a:lnTo>
                  <a:lnTo>
                    <a:pt x="338" y="59"/>
                  </a:lnTo>
                  <a:lnTo>
                    <a:pt x="325" y="63"/>
                  </a:lnTo>
                  <a:lnTo>
                    <a:pt x="312" y="69"/>
                  </a:lnTo>
                  <a:lnTo>
                    <a:pt x="298" y="75"/>
                  </a:lnTo>
                  <a:lnTo>
                    <a:pt x="284" y="83"/>
                  </a:lnTo>
                  <a:lnTo>
                    <a:pt x="270" y="92"/>
                  </a:lnTo>
                  <a:lnTo>
                    <a:pt x="254" y="102"/>
                  </a:lnTo>
                  <a:lnTo>
                    <a:pt x="222" y="126"/>
                  </a:lnTo>
                  <a:lnTo>
                    <a:pt x="189" y="154"/>
                  </a:lnTo>
                  <a:lnTo>
                    <a:pt x="153" y="188"/>
                  </a:lnTo>
                  <a:lnTo>
                    <a:pt x="57" y="671"/>
                  </a:lnTo>
                  <a:lnTo>
                    <a:pt x="0" y="671"/>
                  </a:lnTo>
                  <a:lnTo>
                    <a:pt x="131" y="1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7"/>
            <p:cNvSpPr>
              <a:spLocks noEditPoints="1"/>
            </p:cNvSpPr>
            <p:nvPr userDrawn="1"/>
          </p:nvSpPr>
          <p:spPr bwMode="auto">
            <a:xfrm>
              <a:off x="6867138" y="6421003"/>
              <a:ext cx="95166" cy="115307"/>
            </a:xfrm>
            <a:custGeom>
              <a:avLst/>
              <a:gdLst>
                <a:gd name="T0" fmla="*/ 2 w 565"/>
                <a:gd name="T1" fmla="*/ 382 h 686"/>
                <a:gd name="T2" fmla="*/ 17 w 565"/>
                <a:gd name="T3" fmla="*/ 297 h 686"/>
                <a:gd name="T4" fmla="*/ 44 w 565"/>
                <a:gd name="T5" fmla="*/ 220 h 686"/>
                <a:gd name="T6" fmla="*/ 82 w 565"/>
                <a:gd name="T7" fmla="*/ 152 h 686"/>
                <a:gd name="T8" fmla="*/ 131 w 565"/>
                <a:gd name="T9" fmla="*/ 95 h 686"/>
                <a:gd name="T10" fmla="*/ 185 w 565"/>
                <a:gd name="T11" fmla="*/ 50 h 686"/>
                <a:gd name="T12" fmla="*/ 247 w 565"/>
                <a:gd name="T13" fmla="*/ 19 h 686"/>
                <a:gd name="T14" fmla="*/ 311 w 565"/>
                <a:gd name="T15" fmla="*/ 2 h 686"/>
                <a:gd name="T16" fmla="*/ 369 w 565"/>
                <a:gd name="T17" fmla="*/ 1 h 686"/>
                <a:gd name="T18" fmla="*/ 455 w 565"/>
                <a:gd name="T19" fmla="*/ 27 h 686"/>
                <a:gd name="T20" fmla="*/ 518 w 565"/>
                <a:gd name="T21" fmla="*/ 85 h 686"/>
                <a:gd name="T22" fmla="*/ 557 w 565"/>
                <a:gd name="T23" fmla="*/ 173 h 686"/>
                <a:gd name="T24" fmla="*/ 565 w 565"/>
                <a:gd name="T25" fmla="*/ 258 h 686"/>
                <a:gd name="T26" fmla="*/ 558 w 565"/>
                <a:gd name="T27" fmla="*/ 347 h 686"/>
                <a:gd name="T28" fmla="*/ 537 w 565"/>
                <a:gd name="T29" fmla="*/ 429 h 686"/>
                <a:gd name="T30" fmla="*/ 503 w 565"/>
                <a:gd name="T31" fmla="*/ 501 h 686"/>
                <a:gd name="T32" fmla="*/ 460 w 565"/>
                <a:gd name="T33" fmla="*/ 564 h 686"/>
                <a:gd name="T34" fmla="*/ 407 w 565"/>
                <a:gd name="T35" fmla="*/ 615 h 686"/>
                <a:gd name="T36" fmla="*/ 350 w 565"/>
                <a:gd name="T37" fmla="*/ 653 h 686"/>
                <a:gd name="T38" fmla="*/ 286 w 565"/>
                <a:gd name="T39" fmla="*/ 678 h 686"/>
                <a:gd name="T40" fmla="*/ 221 w 565"/>
                <a:gd name="T41" fmla="*/ 686 h 686"/>
                <a:gd name="T42" fmla="*/ 150 w 565"/>
                <a:gd name="T43" fmla="*/ 676 h 686"/>
                <a:gd name="T44" fmla="*/ 76 w 565"/>
                <a:gd name="T45" fmla="*/ 634 h 686"/>
                <a:gd name="T46" fmla="*/ 25 w 565"/>
                <a:gd name="T47" fmla="*/ 560 h 686"/>
                <a:gd name="T48" fmla="*/ 1 w 565"/>
                <a:gd name="T49" fmla="*/ 457 h 686"/>
                <a:gd name="T50" fmla="*/ 55 w 565"/>
                <a:gd name="T51" fmla="*/ 420 h 686"/>
                <a:gd name="T52" fmla="*/ 66 w 565"/>
                <a:gd name="T53" fmla="*/ 514 h 686"/>
                <a:gd name="T54" fmla="*/ 99 w 565"/>
                <a:gd name="T55" fmla="*/ 582 h 686"/>
                <a:gd name="T56" fmla="*/ 154 w 565"/>
                <a:gd name="T57" fmla="*/ 623 h 686"/>
                <a:gd name="T58" fmla="*/ 225 w 565"/>
                <a:gd name="T59" fmla="*/ 638 h 686"/>
                <a:gd name="T60" fmla="*/ 265 w 565"/>
                <a:gd name="T61" fmla="*/ 633 h 686"/>
                <a:gd name="T62" fmla="*/ 317 w 565"/>
                <a:gd name="T63" fmla="*/ 615 h 686"/>
                <a:gd name="T64" fmla="*/ 366 w 565"/>
                <a:gd name="T65" fmla="*/ 583 h 686"/>
                <a:gd name="T66" fmla="*/ 410 w 565"/>
                <a:gd name="T67" fmla="*/ 540 h 686"/>
                <a:gd name="T68" fmla="*/ 447 w 565"/>
                <a:gd name="T69" fmla="*/ 487 h 686"/>
                <a:gd name="T70" fmla="*/ 478 w 565"/>
                <a:gd name="T71" fmla="*/ 425 h 686"/>
                <a:gd name="T72" fmla="*/ 498 w 565"/>
                <a:gd name="T73" fmla="*/ 357 h 686"/>
                <a:gd name="T74" fmla="*/ 508 w 565"/>
                <a:gd name="T75" fmla="*/ 285 h 686"/>
                <a:gd name="T76" fmla="*/ 506 w 565"/>
                <a:gd name="T77" fmla="*/ 215 h 686"/>
                <a:gd name="T78" fmla="*/ 483 w 565"/>
                <a:gd name="T79" fmla="*/ 135 h 686"/>
                <a:gd name="T80" fmla="*/ 440 w 565"/>
                <a:gd name="T81" fmla="*/ 80 h 686"/>
                <a:gd name="T82" fmla="*/ 378 w 565"/>
                <a:gd name="T83" fmla="*/ 53 h 686"/>
                <a:gd name="T84" fmla="*/ 327 w 565"/>
                <a:gd name="T85" fmla="*/ 50 h 686"/>
                <a:gd name="T86" fmla="*/ 275 w 565"/>
                <a:gd name="T87" fmla="*/ 61 h 686"/>
                <a:gd name="T88" fmla="*/ 224 w 565"/>
                <a:gd name="T89" fmla="*/ 86 h 686"/>
                <a:gd name="T90" fmla="*/ 177 w 565"/>
                <a:gd name="T91" fmla="*/ 123 h 686"/>
                <a:gd name="T92" fmla="*/ 136 w 565"/>
                <a:gd name="T93" fmla="*/ 172 h 686"/>
                <a:gd name="T94" fmla="*/ 100 w 565"/>
                <a:gd name="T95" fmla="*/ 229 h 686"/>
                <a:gd name="T96" fmla="*/ 74 w 565"/>
                <a:gd name="T97" fmla="*/ 294 h 686"/>
                <a:gd name="T98" fmla="*/ 60 w 565"/>
                <a:gd name="T99" fmla="*/ 364 h 686"/>
                <a:gd name="T100" fmla="*/ 55 w 565"/>
                <a:gd name="T101" fmla="*/ 42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65" h="686">
                  <a:moveTo>
                    <a:pt x="0" y="428"/>
                  </a:moveTo>
                  <a:lnTo>
                    <a:pt x="0" y="428"/>
                  </a:lnTo>
                  <a:lnTo>
                    <a:pt x="1" y="405"/>
                  </a:lnTo>
                  <a:lnTo>
                    <a:pt x="2" y="382"/>
                  </a:lnTo>
                  <a:lnTo>
                    <a:pt x="4" y="361"/>
                  </a:lnTo>
                  <a:lnTo>
                    <a:pt x="8" y="339"/>
                  </a:lnTo>
                  <a:lnTo>
                    <a:pt x="12" y="318"/>
                  </a:lnTo>
                  <a:lnTo>
                    <a:pt x="17" y="297"/>
                  </a:lnTo>
                  <a:lnTo>
                    <a:pt x="22" y="277"/>
                  </a:lnTo>
                  <a:lnTo>
                    <a:pt x="29" y="257"/>
                  </a:lnTo>
                  <a:lnTo>
                    <a:pt x="36" y="238"/>
                  </a:lnTo>
                  <a:lnTo>
                    <a:pt x="44" y="220"/>
                  </a:lnTo>
                  <a:lnTo>
                    <a:pt x="53" y="202"/>
                  </a:lnTo>
                  <a:lnTo>
                    <a:pt x="62" y="185"/>
                  </a:lnTo>
                  <a:lnTo>
                    <a:pt x="72" y="168"/>
                  </a:lnTo>
                  <a:lnTo>
                    <a:pt x="82" y="152"/>
                  </a:lnTo>
                  <a:lnTo>
                    <a:pt x="94" y="137"/>
                  </a:lnTo>
                  <a:lnTo>
                    <a:pt x="106" y="122"/>
                  </a:lnTo>
                  <a:lnTo>
                    <a:pt x="117" y="108"/>
                  </a:lnTo>
                  <a:lnTo>
                    <a:pt x="131" y="95"/>
                  </a:lnTo>
                  <a:lnTo>
                    <a:pt x="143" y="83"/>
                  </a:lnTo>
                  <a:lnTo>
                    <a:pt x="157" y="71"/>
                  </a:lnTo>
                  <a:lnTo>
                    <a:pt x="172" y="60"/>
                  </a:lnTo>
                  <a:lnTo>
                    <a:pt x="185" y="50"/>
                  </a:lnTo>
                  <a:lnTo>
                    <a:pt x="200" y="41"/>
                  </a:lnTo>
                  <a:lnTo>
                    <a:pt x="216" y="33"/>
                  </a:lnTo>
                  <a:lnTo>
                    <a:pt x="231" y="25"/>
                  </a:lnTo>
                  <a:lnTo>
                    <a:pt x="247" y="19"/>
                  </a:lnTo>
                  <a:lnTo>
                    <a:pt x="262" y="13"/>
                  </a:lnTo>
                  <a:lnTo>
                    <a:pt x="278" y="9"/>
                  </a:lnTo>
                  <a:lnTo>
                    <a:pt x="294" y="4"/>
                  </a:lnTo>
                  <a:lnTo>
                    <a:pt x="311" y="2"/>
                  </a:lnTo>
                  <a:lnTo>
                    <a:pt x="327" y="1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69" y="1"/>
                  </a:lnTo>
                  <a:lnTo>
                    <a:pt x="392" y="4"/>
                  </a:lnTo>
                  <a:lnTo>
                    <a:pt x="414" y="10"/>
                  </a:lnTo>
                  <a:lnTo>
                    <a:pt x="436" y="17"/>
                  </a:lnTo>
                  <a:lnTo>
                    <a:pt x="455" y="27"/>
                  </a:lnTo>
                  <a:lnTo>
                    <a:pt x="473" y="38"/>
                  </a:lnTo>
                  <a:lnTo>
                    <a:pt x="490" y="52"/>
                  </a:lnTo>
                  <a:lnTo>
                    <a:pt x="505" y="68"/>
                  </a:lnTo>
                  <a:lnTo>
                    <a:pt x="518" y="85"/>
                  </a:lnTo>
                  <a:lnTo>
                    <a:pt x="531" y="104"/>
                  </a:lnTo>
                  <a:lnTo>
                    <a:pt x="541" y="126"/>
                  </a:lnTo>
                  <a:lnTo>
                    <a:pt x="550" y="148"/>
                  </a:lnTo>
                  <a:lnTo>
                    <a:pt x="557" y="173"/>
                  </a:lnTo>
                  <a:lnTo>
                    <a:pt x="562" y="201"/>
                  </a:lnTo>
                  <a:lnTo>
                    <a:pt x="565" y="229"/>
                  </a:lnTo>
                  <a:lnTo>
                    <a:pt x="565" y="258"/>
                  </a:lnTo>
                  <a:lnTo>
                    <a:pt x="565" y="258"/>
                  </a:lnTo>
                  <a:lnTo>
                    <a:pt x="565" y="281"/>
                  </a:lnTo>
                  <a:lnTo>
                    <a:pt x="564" y="304"/>
                  </a:lnTo>
                  <a:lnTo>
                    <a:pt x="562" y="325"/>
                  </a:lnTo>
                  <a:lnTo>
                    <a:pt x="558" y="347"/>
                  </a:lnTo>
                  <a:lnTo>
                    <a:pt x="554" y="369"/>
                  </a:lnTo>
                  <a:lnTo>
                    <a:pt x="549" y="389"/>
                  </a:lnTo>
                  <a:lnTo>
                    <a:pt x="543" y="408"/>
                  </a:lnTo>
                  <a:lnTo>
                    <a:pt x="537" y="429"/>
                  </a:lnTo>
                  <a:lnTo>
                    <a:pt x="530" y="448"/>
                  </a:lnTo>
                  <a:lnTo>
                    <a:pt x="521" y="466"/>
                  </a:lnTo>
                  <a:lnTo>
                    <a:pt x="513" y="484"/>
                  </a:lnTo>
                  <a:lnTo>
                    <a:pt x="503" y="501"/>
                  </a:lnTo>
                  <a:lnTo>
                    <a:pt x="494" y="518"/>
                  </a:lnTo>
                  <a:lnTo>
                    <a:pt x="482" y="534"/>
                  </a:lnTo>
                  <a:lnTo>
                    <a:pt x="471" y="549"/>
                  </a:lnTo>
                  <a:lnTo>
                    <a:pt x="460" y="564"/>
                  </a:lnTo>
                  <a:lnTo>
                    <a:pt x="447" y="579"/>
                  </a:lnTo>
                  <a:lnTo>
                    <a:pt x="435" y="591"/>
                  </a:lnTo>
                  <a:lnTo>
                    <a:pt x="421" y="604"/>
                  </a:lnTo>
                  <a:lnTo>
                    <a:pt x="407" y="615"/>
                  </a:lnTo>
                  <a:lnTo>
                    <a:pt x="394" y="626"/>
                  </a:lnTo>
                  <a:lnTo>
                    <a:pt x="379" y="636"/>
                  </a:lnTo>
                  <a:lnTo>
                    <a:pt x="364" y="646"/>
                  </a:lnTo>
                  <a:lnTo>
                    <a:pt x="350" y="653"/>
                  </a:lnTo>
                  <a:lnTo>
                    <a:pt x="334" y="661"/>
                  </a:lnTo>
                  <a:lnTo>
                    <a:pt x="318" y="668"/>
                  </a:lnTo>
                  <a:lnTo>
                    <a:pt x="302" y="674"/>
                  </a:lnTo>
                  <a:lnTo>
                    <a:pt x="286" y="678"/>
                  </a:lnTo>
                  <a:lnTo>
                    <a:pt x="270" y="682"/>
                  </a:lnTo>
                  <a:lnTo>
                    <a:pt x="253" y="684"/>
                  </a:lnTo>
                  <a:lnTo>
                    <a:pt x="236" y="686"/>
                  </a:lnTo>
                  <a:lnTo>
                    <a:pt x="221" y="686"/>
                  </a:lnTo>
                  <a:lnTo>
                    <a:pt x="221" y="686"/>
                  </a:lnTo>
                  <a:lnTo>
                    <a:pt x="196" y="685"/>
                  </a:lnTo>
                  <a:lnTo>
                    <a:pt x="173" y="682"/>
                  </a:lnTo>
                  <a:lnTo>
                    <a:pt x="150" y="676"/>
                  </a:lnTo>
                  <a:lnTo>
                    <a:pt x="130" y="669"/>
                  </a:lnTo>
                  <a:lnTo>
                    <a:pt x="109" y="659"/>
                  </a:lnTo>
                  <a:lnTo>
                    <a:pt x="91" y="648"/>
                  </a:lnTo>
                  <a:lnTo>
                    <a:pt x="76" y="634"/>
                  </a:lnTo>
                  <a:lnTo>
                    <a:pt x="60" y="618"/>
                  </a:lnTo>
                  <a:lnTo>
                    <a:pt x="46" y="601"/>
                  </a:lnTo>
                  <a:lnTo>
                    <a:pt x="35" y="581"/>
                  </a:lnTo>
                  <a:lnTo>
                    <a:pt x="25" y="560"/>
                  </a:lnTo>
                  <a:lnTo>
                    <a:pt x="15" y="537"/>
                  </a:lnTo>
                  <a:lnTo>
                    <a:pt x="9" y="513"/>
                  </a:lnTo>
                  <a:lnTo>
                    <a:pt x="4" y="485"/>
                  </a:lnTo>
                  <a:lnTo>
                    <a:pt x="1" y="457"/>
                  </a:lnTo>
                  <a:lnTo>
                    <a:pt x="0" y="428"/>
                  </a:lnTo>
                  <a:lnTo>
                    <a:pt x="0" y="428"/>
                  </a:lnTo>
                  <a:close/>
                  <a:moveTo>
                    <a:pt x="55" y="420"/>
                  </a:moveTo>
                  <a:lnTo>
                    <a:pt x="55" y="420"/>
                  </a:lnTo>
                  <a:lnTo>
                    <a:pt x="56" y="446"/>
                  </a:lnTo>
                  <a:lnTo>
                    <a:pt x="59" y="470"/>
                  </a:lnTo>
                  <a:lnTo>
                    <a:pt x="62" y="492"/>
                  </a:lnTo>
                  <a:lnTo>
                    <a:pt x="66" y="514"/>
                  </a:lnTo>
                  <a:lnTo>
                    <a:pt x="73" y="533"/>
                  </a:lnTo>
                  <a:lnTo>
                    <a:pt x="81" y="550"/>
                  </a:lnTo>
                  <a:lnTo>
                    <a:pt x="89" y="567"/>
                  </a:lnTo>
                  <a:lnTo>
                    <a:pt x="99" y="582"/>
                  </a:lnTo>
                  <a:lnTo>
                    <a:pt x="112" y="594"/>
                  </a:lnTo>
                  <a:lnTo>
                    <a:pt x="124" y="606"/>
                  </a:lnTo>
                  <a:lnTo>
                    <a:pt x="138" y="615"/>
                  </a:lnTo>
                  <a:lnTo>
                    <a:pt x="154" y="623"/>
                  </a:lnTo>
                  <a:lnTo>
                    <a:pt x="170" y="630"/>
                  </a:lnTo>
                  <a:lnTo>
                    <a:pt x="187" y="634"/>
                  </a:lnTo>
                  <a:lnTo>
                    <a:pt x="206" y="636"/>
                  </a:lnTo>
                  <a:lnTo>
                    <a:pt x="225" y="638"/>
                  </a:lnTo>
                  <a:lnTo>
                    <a:pt x="225" y="638"/>
                  </a:lnTo>
                  <a:lnTo>
                    <a:pt x="239" y="636"/>
                  </a:lnTo>
                  <a:lnTo>
                    <a:pt x="252" y="635"/>
                  </a:lnTo>
                  <a:lnTo>
                    <a:pt x="265" y="633"/>
                  </a:lnTo>
                  <a:lnTo>
                    <a:pt x="278" y="630"/>
                  </a:lnTo>
                  <a:lnTo>
                    <a:pt x="291" y="625"/>
                  </a:lnTo>
                  <a:lnTo>
                    <a:pt x="303" y="621"/>
                  </a:lnTo>
                  <a:lnTo>
                    <a:pt x="317" y="615"/>
                  </a:lnTo>
                  <a:lnTo>
                    <a:pt x="329" y="608"/>
                  </a:lnTo>
                  <a:lnTo>
                    <a:pt x="341" y="600"/>
                  </a:lnTo>
                  <a:lnTo>
                    <a:pt x="353" y="592"/>
                  </a:lnTo>
                  <a:lnTo>
                    <a:pt x="366" y="583"/>
                  </a:lnTo>
                  <a:lnTo>
                    <a:pt x="377" y="573"/>
                  </a:lnTo>
                  <a:lnTo>
                    <a:pt x="388" y="563"/>
                  </a:lnTo>
                  <a:lnTo>
                    <a:pt x="398" y="551"/>
                  </a:lnTo>
                  <a:lnTo>
                    <a:pt x="410" y="540"/>
                  </a:lnTo>
                  <a:lnTo>
                    <a:pt x="420" y="527"/>
                  </a:lnTo>
                  <a:lnTo>
                    <a:pt x="429" y="514"/>
                  </a:lnTo>
                  <a:lnTo>
                    <a:pt x="438" y="500"/>
                  </a:lnTo>
                  <a:lnTo>
                    <a:pt x="447" y="487"/>
                  </a:lnTo>
                  <a:lnTo>
                    <a:pt x="456" y="472"/>
                  </a:lnTo>
                  <a:lnTo>
                    <a:pt x="464" y="457"/>
                  </a:lnTo>
                  <a:lnTo>
                    <a:pt x="471" y="441"/>
                  </a:lnTo>
                  <a:lnTo>
                    <a:pt x="478" y="425"/>
                  </a:lnTo>
                  <a:lnTo>
                    <a:pt x="483" y="408"/>
                  </a:lnTo>
                  <a:lnTo>
                    <a:pt x="489" y="392"/>
                  </a:lnTo>
                  <a:lnTo>
                    <a:pt x="495" y="374"/>
                  </a:lnTo>
                  <a:lnTo>
                    <a:pt x="498" y="357"/>
                  </a:lnTo>
                  <a:lnTo>
                    <a:pt x="501" y="339"/>
                  </a:lnTo>
                  <a:lnTo>
                    <a:pt x="505" y="321"/>
                  </a:lnTo>
                  <a:lnTo>
                    <a:pt x="507" y="303"/>
                  </a:lnTo>
                  <a:lnTo>
                    <a:pt x="508" y="285"/>
                  </a:lnTo>
                  <a:lnTo>
                    <a:pt x="508" y="265"/>
                  </a:lnTo>
                  <a:lnTo>
                    <a:pt x="508" y="265"/>
                  </a:lnTo>
                  <a:lnTo>
                    <a:pt x="507" y="240"/>
                  </a:lnTo>
                  <a:lnTo>
                    <a:pt x="506" y="215"/>
                  </a:lnTo>
                  <a:lnTo>
                    <a:pt x="501" y="193"/>
                  </a:lnTo>
                  <a:lnTo>
                    <a:pt x="497" y="172"/>
                  </a:lnTo>
                  <a:lnTo>
                    <a:pt x="491" y="153"/>
                  </a:lnTo>
                  <a:lnTo>
                    <a:pt x="483" y="135"/>
                  </a:lnTo>
                  <a:lnTo>
                    <a:pt x="474" y="119"/>
                  </a:lnTo>
                  <a:lnTo>
                    <a:pt x="464" y="104"/>
                  </a:lnTo>
                  <a:lnTo>
                    <a:pt x="453" y="92"/>
                  </a:lnTo>
                  <a:lnTo>
                    <a:pt x="440" y="80"/>
                  </a:lnTo>
                  <a:lnTo>
                    <a:pt x="427" y="71"/>
                  </a:lnTo>
                  <a:lnTo>
                    <a:pt x="412" y="63"/>
                  </a:lnTo>
                  <a:lnTo>
                    <a:pt x="395" y="56"/>
                  </a:lnTo>
                  <a:lnTo>
                    <a:pt x="378" y="53"/>
                  </a:lnTo>
                  <a:lnTo>
                    <a:pt x="360" y="50"/>
                  </a:lnTo>
                  <a:lnTo>
                    <a:pt x="339" y="49"/>
                  </a:lnTo>
                  <a:lnTo>
                    <a:pt x="339" y="49"/>
                  </a:lnTo>
                  <a:lnTo>
                    <a:pt x="327" y="50"/>
                  </a:lnTo>
                  <a:lnTo>
                    <a:pt x="313" y="51"/>
                  </a:lnTo>
                  <a:lnTo>
                    <a:pt x="301" y="53"/>
                  </a:lnTo>
                  <a:lnTo>
                    <a:pt x="287" y="56"/>
                  </a:lnTo>
                  <a:lnTo>
                    <a:pt x="275" y="61"/>
                  </a:lnTo>
                  <a:lnTo>
                    <a:pt x="261" y="66"/>
                  </a:lnTo>
                  <a:lnTo>
                    <a:pt x="249" y="72"/>
                  </a:lnTo>
                  <a:lnTo>
                    <a:pt x="236" y="79"/>
                  </a:lnTo>
                  <a:lnTo>
                    <a:pt x="224" y="86"/>
                  </a:lnTo>
                  <a:lnTo>
                    <a:pt x="211" y="95"/>
                  </a:lnTo>
                  <a:lnTo>
                    <a:pt x="200" y="104"/>
                  </a:lnTo>
                  <a:lnTo>
                    <a:pt x="189" y="113"/>
                  </a:lnTo>
                  <a:lnTo>
                    <a:pt x="177" y="123"/>
                  </a:lnTo>
                  <a:lnTo>
                    <a:pt x="166" y="135"/>
                  </a:lnTo>
                  <a:lnTo>
                    <a:pt x="156" y="147"/>
                  </a:lnTo>
                  <a:lnTo>
                    <a:pt x="146" y="159"/>
                  </a:lnTo>
                  <a:lnTo>
                    <a:pt x="136" y="172"/>
                  </a:lnTo>
                  <a:lnTo>
                    <a:pt x="126" y="186"/>
                  </a:lnTo>
                  <a:lnTo>
                    <a:pt x="117" y="199"/>
                  </a:lnTo>
                  <a:lnTo>
                    <a:pt x="108" y="214"/>
                  </a:lnTo>
                  <a:lnTo>
                    <a:pt x="100" y="229"/>
                  </a:lnTo>
                  <a:lnTo>
                    <a:pt x="94" y="245"/>
                  </a:lnTo>
                  <a:lnTo>
                    <a:pt x="87" y="261"/>
                  </a:lnTo>
                  <a:lnTo>
                    <a:pt x="80" y="277"/>
                  </a:lnTo>
                  <a:lnTo>
                    <a:pt x="74" y="294"/>
                  </a:lnTo>
                  <a:lnTo>
                    <a:pt x="70" y="311"/>
                  </a:lnTo>
                  <a:lnTo>
                    <a:pt x="65" y="329"/>
                  </a:lnTo>
                  <a:lnTo>
                    <a:pt x="62" y="346"/>
                  </a:lnTo>
                  <a:lnTo>
                    <a:pt x="60" y="364"/>
                  </a:lnTo>
                  <a:lnTo>
                    <a:pt x="57" y="382"/>
                  </a:lnTo>
                  <a:lnTo>
                    <a:pt x="56" y="400"/>
                  </a:lnTo>
                  <a:lnTo>
                    <a:pt x="55" y="420"/>
                  </a:lnTo>
                  <a:lnTo>
                    <a:pt x="55" y="4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8"/>
            <p:cNvSpPr>
              <a:spLocks/>
            </p:cNvSpPr>
            <p:nvPr userDrawn="1"/>
          </p:nvSpPr>
          <p:spPr bwMode="auto">
            <a:xfrm>
              <a:off x="6978920" y="6424024"/>
              <a:ext cx="89627" cy="109768"/>
            </a:xfrm>
            <a:custGeom>
              <a:avLst/>
              <a:gdLst>
                <a:gd name="T0" fmla="*/ 0 w 532"/>
                <a:gd name="T1" fmla="*/ 0 h 654"/>
                <a:gd name="T2" fmla="*/ 55 w 532"/>
                <a:gd name="T3" fmla="*/ 0 h 654"/>
                <a:gd name="T4" fmla="*/ 118 w 532"/>
                <a:gd name="T5" fmla="*/ 412 h 654"/>
                <a:gd name="T6" fmla="*/ 118 w 532"/>
                <a:gd name="T7" fmla="*/ 412 h 654"/>
                <a:gd name="T8" fmla="*/ 126 w 532"/>
                <a:gd name="T9" fmla="*/ 461 h 654"/>
                <a:gd name="T10" fmla="*/ 132 w 532"/>
                <a:gd name="T11" fmla="*/ 509 h 654"/>
                <a:gd name="T12" fmla="*/ 138 w 532"/>
                <a:gd name="T13" fmla="*/ 558 h 654"/>
                <a:gd name="T14" fmla="*/ 145 w 532"/>
                <a:gd name="T15" fmla="*/ 606 h 654"/>
                <a:gd name="T16" fmla="*/ 150 w 532"/>
                <a:gd name="T17" fmla="*/ 606 h 654"/>
                <a:gd name="T18" fmla="*/ 150 w 532"/>
                <a:gd name="T19" fmla="*/ 606 h 654"/>
                <a:gd name="T20" fmla="*/ 201 w 532"/>
                <a:gd name="T21" fmla="*/ 508 h 654"/>
                <a:gd name="T22" fmla="*/ 252 w 532"/>
                <a:gd name="T23" fmla="*/ 412 h 654"/>
                <a:gd name="T24" fmla="*/ 474 w 532"/>
                <a:gd name="T25" fmla="*/ 0 h 654"/>
                <a:gd name="T26" fmla="*/ 532 w 532"/>
                <a:gd name="T27" fmla="*/ 0 h 654"/>
                <a:gd name="T28" fmla="*/ 175 w 532"/>
                <a:gd name="T29" fmla="*/ 654 h 654"/>
                <a:gd name="T30" fmla="*/ 103 w 532"/>
                <a:gd name="T31" fmla="*/ 654 h 654"/>
                <a:gd name="T32" fmla="*/ 0 w 532"/>
                <a:gd name="T33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2" h="654">
                  <a:moveTo>
                    <a:pt x="0" y="0"/>
                  </a:moveTo>
                  <a:lnTo>
                    <a:pt x="55" y="0"/>
                  </a:lnTo>
                  <a:lnTo>
                    <a:pt x="118" y="412"/>
                  </a:lnTo>
                  <a:lnTo>
                    <a:pt x="118" y="412"/>
                  </a:lnTo>
                  <a:lnTo>
                    <a:pt x="126" y="461"/>
                  </a:lnTo>
                  <a:lnTo>
                    <a:pt x="132" y="509"/>
                  </a:lnTo>
                  <a:lnTo>
                    <a:pt x="138" y="558"/>
                  </a:lnTo>
                  <a:lnTo>
                    <a:pt x="145" y="606"/>
                  </a:lnTo>
                  <a:lnTo>
                    <a:pt x="150" y="606"/>
                  </a:lnTo>
                  <a:lnTo>
                    <a:pt x="150" y="606"/>
                  </a:lnTo>
                  <a:lnTo>
                    <a:pt x="201" y="508"/>
                  </a:lnTo>
                  <a:lnTo>
                    <a:pt x="252" y="412"/>
                  </a:lnTo>
                  <a:lnTo>
                    <a:pt x="474" y="0"/>
                  </a:lnTo>
                  <a:lnTo>
                    <a:pt x="532" y="0"/>
                  </a:lnTo>
                  <a:lnTo>
                    <a:pt x="175" y="654"/>
                  </a:lnTo>
                  <a:lnTo>
                    <a:pt x="103" y="6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9"/>
            <p:cNvSpPr>
              <a:spLocks noEditPoints="1"/>
            </p:cNvSpPr>
            <p:nvPr userDrawn="1"/>
          </p:nvSpPr>
          <p:spPr bwMode="auto">
            <a:xfrm>
              <a:off x="7064016" y="6421003"/>
              <a:ext cx="100201" cy="115307"/>
            </a:xfrm>
            <a:custGeom>
              <a:avLst/>
              <a:gdLst>
                <a:gd name="T0" fmla="*/ 369 w 599"/>
                <a:gd name="T1" fmla="*/ 1 h 686"/>
                <a:gd name="T2" fmla="*/ 408 w 599"/>
                <a:gd name="T3" fmla="*/ 8 h 686"/>
                <a:gd name="T4" fmla="*/ 444 w 599"/>
                <a:gd name="T5" fmla="*/ 22 h 686"/>
                <a:gd name="T6" fmla="*/ 475 w 599"/>
                <a:gd name="T7" fmla="*/ 44 h 686"/>
                <a:gd name="T8" fmla="*/ 501 w 599"/>
                <a:gd name="T9" fmla="*/ 72 h 686"/>
                <a:gd name="T10" fmla="*/ 524 w 599"/>
                <a:gd name="T11" fmla="*/ 106 h 686"/>
                <a:gd name="T12" fmla="*/ 599 w 599"/>
                <a:gd name="T13" fmla="*/ 17 h 686"/>
                <a:gd name="T14" fmla="*/ 436 w 599"/>
                <a:gd name="T15" fmla="*/ 566 h 686"/>
                <a:gd name="T16" fmla="*/ 406 w 599"/>
                <a:gd name="T17" fmla="*/ 592 h 686"/>
                <a:gd name="T18" fmla="*/ 364 w 599"/>
                <a:gd name="T19" fmla="*/ 625 h 686"/>
                <a:gd name="T20" fmla="*/ 320 w 599"/>
                <a:gd name="T21" fmla="*/ 652 h 686"/>
                <a:gd name="T22" fmla="*/ 272 w 599"/>
                <a:gd name="T23" fmla="*/ 673 h 686"/>
                <a:gd name="T24" fmla="*/ 223 w 599"/>
                <a:gd name="T25" fmla="*/ 684 h 686"/>
                <a:gd name="T26" fmla="*/ 190 w 599"/>
                <a:gd name="T27" fmla="*/ 686 h 686"/>
                <a:gd name="T28" fmla="*/ 130 w 599"/>
                <a:gd name="T29" fmla="*/ 677 h 686"/>
                <a:gd name="T30" fmla="*/ 79 w 599"/>
                <a:gd name="T31" fmla="*/ 652 h 686"/>
                <a:gd name="T32" fmla="*/ 41 w 599"/>
                <a:gd name="T33" fmla="*/ 610 h 686"/>
                <a:gd name="T34" fmla="*/ 14 w 599"/>
                <a:gd name="T35" fmla="*/ 552 h 686"/>
                <a:gd name="T36" fmla="*/ 1 w 599"/>
                <a:gd name="T37" fmla="*/ 479 h 686"/>
                <a:gd name="T38" fmla="*/ 0 w 599"/>
                <a:gd name="T39" fmla="*/ 428 h 686"/>
                <a:gd name="T40" fmla="*/ 8 w 599"/>
                <a:gd name="T41" fmla="*/ 360 h 686"/>
                <a:gd name="T42" fmla="*/ 23 w 599"/>
                <a:gd name="T43" fmla="*/ 295 h 686"/>
                <a:gd name="T44" fmla="*/ 45 w 599"/>
                <a:gd name="T45" fmla="*/ 235 h 686"/>
                <a:gd name="T46" fmla="*/ 75 w 599"/>
                <a:gd name="T47" fmla="*/ 180 h 686"/>
                <a:gd name="T48" fmla="*/ 110 w 599"/>
                <a:gd name="T49" fmla="*/ 131 h 686"/>
                <a:gd name="T50" fmla="*/ 150 w 599"/>
                <a:gd name="T51" fmla="*/ 88 h 686"/>
                <a:gd name="T52" fmla="*/ 193 w 599"/>
                <a:gd name="T53" fmla="*/ 54 h 686"/>
                <a:gd name="T54" fmla="*/ 239 w 599"/>
                <a:gd name="T55" fmla="*/ 27 h 686"/>
                <a:gd name="T56" fmla="*/ 288 w 599"/>
                <a:gd name="T57" fmla="*/ 9 h 686"/>
                <a:gd name="T58" fmla="*/ 338 w 599"/>
                <a:gd name="T59" fmla="*/ 1 h 686"/>
                <a:gd name="T60" fmla="*/ 448 w 599"/>
                <a:gd name="T61" fmla="*/ 496 h 686"/>
                <a:gd name="T62" fmla="*/ 507 w 599"/>
                <a:gd name="T63" fmla="*/ 152 h 686"/>
                <a:gd name="T64" fmla="*/ 478 w 599"/>
                <a:gd name="T65" fmla="*/ 113 h 686"/>
                <a:gd name="T66" fmla="*/ 450 w 599"/>
                <a:gd name="T67" fmla="*/ 84 h 686"/>
                <a:gd name="T68" fmla="*/ 419 w 599"/>
                <a:gd name="T69" fmla="*/ 64 h 686"/>
                <a:gd name="T70" fmla="*/ 388 w 599"/>
                <a:gd name="T71" fmla="*/ 53 h 686"/>
                <a:gd name="T72" fmla="*/ 354 w 599"/>
                <a:gd name="T73" fmla="*/ 49 h 686"/>
                <a:gd name="T74" fmla="*/ 324 w 599"/>
                <a:gd name="T75" fmla="*/ 51 h 686"/>
                <a:gd name="T76" fmla="*/ 282 w 599"/>
                <a:gd name="T77" fmla="*/ 62 h 686"/>
                <a:gd name="T78" fmla="*/ 241 w 599"/>
                <a:gd name="T79" fmla="*/ 83 h 686"/>
                <a:gd name="T80" fmla="*/ 204 w 599"/>
                <a:gd name="T81" fmla="*/ 110 h 686"/>
                <a:gd name="T82" fmla="*/ 169 w 599"/>
                <a:gd name="T83" fmla="*/ 145 h 686"/>
                <a:gd name="T84" fmla="*/ 137 w 599"/>
                <a:gd name="T85" fmla="*/ 185 h 686"/>
                <a:gd name="T86" fmla="*/ 110 w 599"/>
                <a:gd name="T87" fmla="*/ 230 h 686"/>
                <a:gd name="T88" fmla="*/ 87 w 599"/>
                <a:gd name="T89" fmla="*/ 279 h 686"/>
                <a:gd name="T90" fmla="*/ 71 w 599"/>
                <a:gd name="T91" fmla="*/ 331 h 686"/>
                <a:gd name="T92" fmla="*/ 61 w 599"/>
                <a:gd name="T93" fmla="*/ 384 h 686"/>
                <a:gd name="T94" fmla="*/ 57 w 599"/>
                <a:gd name="T95" fmla="*/ 440 h 686"/>
                <a:gd name="T96" fmla="*/ 60 w 599"/>
                <a:gd name="T97" fmla="*/ 487 h 686"/>
                <a:gd name="T98" fmla="*/ 73 w 599"/>
                <a:gd name="T99" fmla="*/ 545 h 686"/>
                <a:gd name="T100" fmla="*/ 96 w 599"/>
                <a:gd name="T101" fmla="*/ 589 h 686"/>
                <a:gd name="T102" fmla="*/ 129 w 599"/>
                <a:gd name="T103" fmla="*/ 618 h 686"/>
                <a:gd name="T104" fmla="*/ 170 w 599"/>
                <a:gd name="T105" fmla="*/ 634 h 686"/>
                <a:gd name="T106" fmla="*/ 203 w 599"/>
                <a:gd name="T107" fmla="*/ 638 h 686"/>
                <a:gd name="T108" fmla="*/ 249 w 599"/>
                <a:gd name="T109" fmla="*/ 632 h 686"/>
                <a:gd name="T110" fmla="*/ 297 w 599"/>
                <a:gd name="T111" fmla="*/ 616 h 686"/>
                <a:gd name="T112" fmla="*/ 343 w 599"/>
                <a:gd name="T113" fmla="*/ 591 h 686"/>
                <a:gd name="T114" fmla="*/ 389 w 599"/>
                <a:gd name="T115" fmla="*/ 556 h 686"/>
                <a:gd name="T116" fmla="*/ 433 w 599"/>
                <a:gd name="T117" fmla="*/ 513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99" h="686">
                  <a:moveTo>
                    <a:pt x="355" y="0"/>
                  </a:moveTo>
                  <a:lnTo>
                    <a:pt x="355" y="0"/>
                  </a:lnTo>
                  <a:lnTo>
                    <a:pt x="369" y="1"/>
                  </a:lnTo>
                  <a:lnTo>
                    <a:pt x="383" y="2"/>
                  </a:lnTo>
                  <a:lnTo>
                    <a:pt x="395" y="4"/>
                  </a:lnTo>
                  <a:lnTo>
                    <a:pt x="408" y="8"/>
                  </a:lnTo>
                  <a:lnTo>
                    <a:pt x="420" y="12"/>
                  </a:lnTo>
                  <a:lnTo>
                    <a:pt x="433" y="17"/>
                  </a:lnTo>
                  <a:lnTo>
                    <a:pt x="444" y="22"/>
                  </a:lnTo>
                  <a:lnTo>
                    <a:pt x="454" y="29"/>
                  </a:lnTo>
                  <a:lnTo>
                    <a:pt x="465" y="36"/>
                  </a:lnTo>
                  <a:lnTo>
                    <a:pt x="475" y="44"/>
                  </a:lnTo>
                  <a:lnTo>
                    <a:pt x="484" y="53"/>
                  </a:lnTo>
                  <a:lnTo>
                    <a:pt x="493" y="62"/>
                  </a:lnTo>
                  <a:lnTo>
                    <a:pt x="501" y="72"/>
                  </a:lnTo>
                  <a:lnTo>
                    <a:pt x="509" y="84"/>
                  </a:lnTo>
                  <a:lnTo>
                    <a:pt x="517" y="95"/>
                  </a:lnTo>
                  <a:lnTo>
                    <a:pt x="524" y="106"/>
                  </a:lnTo>
                  <a:lnTo>
                    <a:pt x="528" y="106"/>
                  </a:lnTo>
                  <a:lnTo>
                    <a:pt x="553" y="17"/>
                  </a:lnTo>
                  <a:lnTo>
                    <a:pt x="599" y="17"/>
                  </a:lnTo>
                  <a:lnTo>
                    <a:pt x="469" y="671"/>
                  </a:lnTo>
                  <a:lnTo>
                    <a:pt x="422" y="671"/>
                  </a:lnTo>
                  <a:lnTo>
                    <a:pt x="436" y="566"/>
                  </a:lnTo>
                  <a:lnTo>
                    <a:pt x="431" y="566"/>
                  </a:lnTo>
                  <a:lnTo>
                    <a:pt x="431" y="566"/>
                  </a:lnTo>
                  <a:lnTo>
                    <a:pt x="406" y="592"/>
                  </a:lnTo>
                  <a:lnTo>
                    <a:pt x="392" y="604"/>
                  </a:lnTo>
                  <a:lnTo>
                    <a:pt x="377" y="615"/>
                  </a:lnTo>
                  <a:lnTo>
                    <a:pt x="364" y="625"/>
                  </a:lnTo>
                  <a:lnTo>
                    <a:pt x="349" y="635"/>
                  </a:lnTo>
                  <a:lnTo>
                    <a:pt x="334" y="644"/>
                  </a:lnTo>
                  <a:lnTo>
                    <a:pt x="320" y="652"/>
                  </a:lnTo>
                  <a:lnTo>
                    <a:pt x="304" y="660"/>
                  </a:lnTo>
                  <a:lnTo>
                    <a:pt x="288" y="667"/>
                  </a:lnTo>
                  <a:lnTo>
                    <a:pt x="272" y="673"/>
                  </a:lnTo>
                  <a:lnTo>
                    <a:pt x="256" y="677"/>
                  </a:lnTo>
                  <a:lnTo>
                    <a:pt x="240" y="682"/>
                  </a:lnTo>
                  <a:lnTo>
                    <a:pt x="223" y="684"/>
                  </a:lnTo>
                  <a:lnTo>
                    <a:pt x="207" y="686"/>
                  </a:lnTo>
                  <a:lnTo>
                    <a:pt x="190" y="686"/>
                  </a:lnTo>
                  <a:lnTo>
                    <a:pt x="190" y="686"/>
                  </a:lnTo>
                  <a:lnTo>
                    <a:pt x="169" y="685"/>
                  </a:lnTo>
                  <a:lnTo>
                    <a:pt x="150" y="683"/>
                  </a:lnTo>
                  <a:lnTo>
                    <a:pt x="130" y="677"/>
                  </a:lnTo>
                  <a:lnTo>
                    <a:pt x="112" y="672"/>
                  </a:lnTo>
                  <a:lnTo>
                    <a:pt x="95" y="663"/>
                  </a:lnTo>
                  <a:lnTo>
                    <a:pt x="79" y="652"/>
                  </a:lnTo>
                  <a:lnTo>
                    <a:pt x="66" y="640"/>
                  </a:lnTo>
                  <a:lnTo>
                    <a:pt x="52" y="626"/>
                  </a:lnTo>
                  <a:lnTo>
                    <a:pt x="41" y="610"/>
                  </a:lnTo>
                  <a:lnTo>
                    <a:pt x="31" y="592"/>
                  </a:lnTo>
                  <a:lnTo>
                    <a:pt x="22" y="573"/>
                  </a:lnTo>
                  <a:lnTo>
                    <a:pt x="14" y="552"/>
                  </a:lnTo>
                  <a:lnTo>
                    <a:pt x="8" y="530"/>
                  </a:lnTo>
                  <a:lnTo>
                    <a:pt x="3" y="505"/>
                  </a:lnTo>
                  <a:lnTo>
                    <a:pt x="1" y="479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0" y="428"/>
                  </a:lnTo>
                  <a:lnTo>
                    <a:pt x="2" y="404"/>
                  </a:lnTo>
                  <a:lnTo>
                    <a:pt x="5" y="381"/>
                  </a:lnTo>
                  <a:lnTo>
                    <a:pt x="8" y="360"/>
                  </a:lnTo>
                  <a:lnTo>
                    <a:pt x="13" y="337"/>
                  </a:lnTo>
                  <a:lnTo>
                    <a:pt x="17" y="315"/>
                  </a:lnTo>
                  <a:lnTo>
                    <a:pt x="23" y="295"/>
                  </a:lnTo>
                  <a:lnTo>
                    <a:pt x="30" y="274"/>
                  </a:lnTo>
                  <a:lnTo>
                    <a:pt x="37" y="254"/>
                  </a:lnTo>
                  <a:lnTo>
                    <a:pt x="45" y="235"/>
                  </a:lnTo>
                  <a:lnTo>
                    <a:pt x="54" y="215"/>
                  </a:lnTo>
                  <a:lnTo>
                    <a:pt x="65" y="197"/>
                  </a:lnTo>
                  <a:lnTo>
                    <a:pt x="75" y="180"/>
                  </a:lnTo>
                  <a:lnTo>
                    <a:pt x="86" y="163"/>
                  </a:lnTo>
                  <a:lnTo>
                    <a:pt x="98" y="146"/>
                  </a:lnTo>
                  <a:lnTo>
                    <a:pt x="110" y="131"/>
                  </a:lnTo>
                  <a:lnTo>
                    <a:pt x="122" y="117"/>
                  </a:lnTo>
                  <a:lnTo>
                    <a:pt x="135" y="102"/>
                  </a:lnTo>
                  <a:lnTo>
                    <a:pt x="150" y="88"/>
                  </a:lnTo>
                  <a:lnTo>
                    <a:pt x="163" y="76"/>
                  </a:lnTo>
                  <a:lnTo>
                    <a:pt x="178" y="64"/>
                  </a:lnTo>
                  <a:lnTo>
                    <a:pt x="193" y="54"/>
                  </a:lnTo>
                  <a:lnTo>
                    <a:pt x="207" y="44"/>
                  </a:lnTo>
                  <a:lnTo>
                    <a:pt x="223" y="35"/>
                  </a:lnTo>
                  <a:lnTo>
                    <a:pt x="239" y="27"/>
                  </a:lnTo>
                  <a:lnTo>
                    <a:pt x="255" y="20"/>
                  </a:lnTo>
                  <a:lnTo>
                    <a:pt x="271" y="14"/>
                  </a:lnTo>
                  <a:lnTo>
                    <a:pt x="288" y="9"/>
                  </a:lnTo>
                  <a:lnTo>
                    <a:pt x="305" y="5"/>
                  </a:lnTo>
                  <a:lnTo>
                    <a:pt x="321" y="2"/>
                  </a:lnTo>
                  <a:lnTo>
                    <a:pt x="338" y="1"/>
                  </a:lnTo>
                  <a:lnTo>
                    <a:pt x="355" y="0"/>
                  </a:lnTo>
                  <a:lnTo>
                    <a:pt x="355" y="0"/>
                  </a:lnTo>
                  <a:close/>
                  <a:moveTo>
                    <a:pt x="448" y="496"/>
                  </a:moveTo>
                  <a:lnTo>
                    <a:pt x="516" y="168"/>
                  </a:lnTo>
                  <a:lnTo>
                    <a:pt x="516" y="168"/>
                  </a:lnTo>
                  <a:lnTo>
                    <a:pt x="507" y="152"/>
                  </a:lnTo>
                  <a:lnTo>
                    <a:pt x="497" y="138"/>
                  </a:lnTo>
                  <a:lnTo>
                    <a:pt x="488" y="126"/>
                  </a:lnTo>
                  <a:lnTo>
                    <a:pt x="478" y="113"/>
                  </a:lnTo>
                  <a:lnTo>
                    <a:pt x="469" y="103"/>
                  </a:lnTo>
                  <a:lnTo>
                    <a:pt x="459" y="93"/>
                  </a:lnTo>
                  <a:lnTo>
                    <a:pt x="450" y="84"/>
                  </a:lnTo>
                  <a:lnTo>
                    <a:pt x="440" y="77"/>
                  </a:lnTo>
                  <a:lnTo>
                    <a:pt x="429" y="70"/>
                  </a:lnTo>
                  <a:lnTo>
                    <a:pt x="419" y="64"/>
                  </a:lnTo>
                  <a:lnTo>
                    <a:pt x="409" y="60"/>
                  </a:lnTo>
                  <a:lnTo>
                    <a:pt x="398" y="55"/>
                  </a:lnTo>
                  <a:lnTo>
                    <a:pt x="388" y="53"/>
                  </a:lnTo>
                  <a:lnTo>
                    <a:pt x="376" y="51"/>
                  </a:lnTo>
                  <a:lnTo>
                    <a:pt x="365" y="50"/>
                  </a:lnTo>
                  <a:lnTo>
                    <a:pt x="354" y="49"/>
                  </a:lnTo>
                  <a:lnTo>
                    <a:pt x="354" y="49"/>
                  </a:lnTo>
                  <a:lnTo>
                    <a:pt x="339" y="50"/>
                  </a:lnTo>
                  <a:lnTo>
                    <a:pt x="324" y="51"/>
                  </a:lnTo>
                  <a:lnTo>
                    <a:pt x="311" y="54"/>
                  </a:lnTo>
                  <a:lnTo>
                    <a:pt x="296" y="58"/>
                  </a:lnTo>
                  <a:lnTo>
                    <a:pt x="282" y="62"/>
                  </a:lnTo>
                  <a:lnTo>
                    <a:pt x="269" y="68"/>
                  </a:lnTo>
                  <a:lnTo>
                    <a:pt x="255" y="75"/>
                  </a:lnTo>
                  <a:lnTo>
                    <a:pt x="241" y="83"/>
                  </a:lnTo>
                  <a:lnTo>
                    <a:pt x="229" y="91"/>
                  </a:lnTo>
                  <a:lnTo>
                    <a:pt x="216" y="101"/>
                  </a:lnTo>
                  <a:lnTo>
                    <a:pt x="204" y="110"/>
                  </a:lnTo>
                  <a:lnTo>
                    <a:pt x="192" y="121"/>
                  </a:lnTo>
                  <a:lnTo>
                    <a:pt x="180" y="133"/>
                  </a:lnTo>
                  <a:lnTo>
                    <a:pt x="169" y="145"/>
                  </a:lnTo>
                  <a:lnTo>
                    <a:pt x="158" y="157"/>
                  </a:lnTo>
                  <a:lnTo>
                    <a:pt x="147" y="171"/>
                  </a:lnTo>
                  <a:lnTo>
                    <a:pt x="137" y="185"/>
                  </a:lnTo>
                  <a:lnTo>
                    <a:pt x="128" y="199"/>
                  </a:lnTo>
                  <a:lnTo>
                    <a:pt x="119" y="214"/>
                  </a:lnTo>
                  <a:lnTo>
                    <a:pt x="110" y="230"/>
                  </a:lnTo>
                  <a:lnTo>
                    <a:pt x="102" y="246"/>
                  </a:lnTo>
                  <a:lnTo>
                    <a:pt x="94" y="262"/>
                  </a:lnTo>
                  <a:lnTo>
                    <a:pt x="87" y="279"/>
                  </a:lnTo>
                  <a:lnTo>
                    <a:pt x="82" y="296"/>
                  </a:lnTo>
                  <a:lnTo>
                    <a:pt x="76" y="313"/>
                  </a:lnTo>
                  <a:lnTo>
                    <a:pt x="71" y="331"/>
                  </a:lnTo>
                  <a:lnTo>
                    <a:pt x="67" y="349"/>
                  </a:lnTo>
                  <a:lnTo>
                    <a:pt x="64" y="366"/>
                  </a:lnTo>
                  <a:lnTo>
                    <a:pt x="61" y="384"/>
                  </a:lnTo>
                  <a:lnTo>
                    <a:pt x="59" y="404"/>
                  </a:lnTo>
                  <a:lnTo>
                    <a:pt x="58" y="422"/>
                  </a:lnTo>
                  <a:lnTo>
                    <a:pt x="57" y="440"/>
                  </a:lnTo>
                  <a:lnTo>
                    <a:pt x="57" y="440"/>
                  </a:lnTo>
                  <a:lnTo>
                    <a:pt x="58" y="464"/>
                  </a:lnTo>
                  <a:lnTo>
                    <a:pt x="60" y="487"/>
                  </a:lnTo>
                  <a:lnTo>
                    <a:pt x="62" y="507"/>
                  </a:lnTo>
                  <a:lnTo>
                    <a:pt x="67" y="526"/>
                  </a:lnTo>
                  <a:lnTo>
                    <a:pt x="73" y="545"/>
                  </a:lnTo>
                  <a:lnTo>
                    <a:pt x="79" y="560"/>
                  </a:lnTo>
                  <a:lnTo>
                    <a:pt x="87" y="575"/>
                  </a:lnTo>
                  <a:lnTo>
                    <a:pt x="96" y="589"/>
                  </a:lnTo>
                  <a:lnTo>
                    <a:pt x="107" y="600"/>
                  </a:lnTo>
                  <a:lnTo>
                    <a:pt x="117" y="609"/>
                  </a:lnTo>
                  <a:lnTo>
                    <a:pt x="129" y="618"/>
                  </a:lnTo>
                  <a:lnTo>
                    <a:pt x="142" y="625"/>
                  </a:lnTo>
                  <a:lnTo>
                    <a:pt x="155" y="631"/>
                  </a:lnTo>
                  <a:lnTo>
                    <a:pt x="170" y="634"/>
                  </a:lnTo>
                  <a:lnTo>
                    <a:pt x="186" y="636"/>
                  </a:lnTo>
                  <a:lnTo>
                    <a:pt x="203" y="638"/>
                  </a:lnTo>
                  <a:lnTo>
                    <a:pt x="203" y="638"/>
                  </a:lnTo>
                  <a:lnTo>
                    <a:pt x="219" y="636"/>
                  </a:lnTo>
                  <a:lnTo>
                    <a:pt x="235" y="635"/>
                  </a:lnTo>
                  <a:lnTo>
                    <a:pt x="249" y="632"/>
                  </a:lnTo>
                  <a:lnTo>
                    <a:pt x="265" y="627"/>
                  </a:lnTo>
                  <a:lnTo>
                    <a:pt x="281" y="623"/>
                  </a:lnTo>
                  <a:lnTo>
                    <a:pt x="297" y="616"/>
                  </a:lnTo>
                  <a:lnTo>
                    <a:pt x="312" y="609"/>
                  </a:lnTo>
                  <a:lnTo>
                    <a:pt x="328" y="600"/>
                  </a:lnTo>
                  <a:lnTo>
                    <a:pt x="343" y="591"/>
                  </a:lnTo>
                  <a:lnTo>
                    <a:pt x="358" y="580"/>
                  </a:lnTo>
                  <a:lnTo>
                    <a:pt x="373" y="568"/>
                  </a:lnTo>
                  <a:lnTo>
                    <a:pt x="389" y="556"/>
                  </a:lnTo>
                  <a:lnTo>
                    <a:pt x="403" y="542"/>
                  </a:lnTo>
                  <a:lnTo>
                    <a:pt x="418" y="527"/>
                  </a:lnTo>
                  <a:lnTo>
                    <a:pt x="433" y="513"/>
                  </a:lnTo>
                  <a:lnTo>
                    <a:pt x="448" y="496"/>
                  </a:lnTo>
                  <a:lnTo>
                    <a:pt x="448" y="49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0"/>
            <p:cNvSpPr>
              <a:spLocks/>
            </p:cNvSpPr>
            <p:nvPr userDrawn="1"/>
          </p:nvSpPr>
          <p:spPr bwMode="auto">
            <a:xfrm>
              <a:off x="7182344" y="6392302"/>
              <a:ext cx="57905" cy="144008"/>
            </a:xfrm>
            <a:custGeom>
              <a:avLst/>
              <a:gdLst>
                <a:gd name="T0" fmla="*/ 0 w 344"/>
                <a:gd name="T1" fmla="*/ 237 h 857"/>
                <a:gd name="T2" fmla="*/ 113 w 344"/>
                <a:gd name="T3" fmla="*/ 188 h 857"/>
                <a:gd name="T4" fmla="*/ 206 w 344"/>
                <a:gd name="T5" fmla="*/ 0 h 857"/>
                <a:gd name="T6" fmla="*/ 344 w 344"/>
                <a:gd name="T7" fmla="*/ 188 h 857"/>
                <a:gd name="T8" fmla="*/ 157 w 344"/>
                <a:gd name="T9" fmla="*/ 237 h 857"/>
                <a:gd name="T10" fmla="*/ 69 w 344"/>
                <a:gd name="T11" fmla="*/ 666 h 857"/>
                <a:gd name="T12" fmla="*/ 63 w 344"/>
                <a:gd name="T13" fmla="*/ 703 h 857"/>
                <a:gd name="T14" fmla="*/ 63 w 344"/>
                <a:gd name="T15" fmla="*/ 717 h 857"/>
                <a:gd name="T16" fmla="*/ 66 w 344"/>
                <a:gd name="T17" fmla="*/ 747 h 857"/>
                <a:gd name="T18" fmla="*/ 70 w 344"/>
                <a:gd name="T19" fmla="*/ 764 h 857"/>
                <a:gd name="T20" fmla="*/ 78 w 344"/>
                <a:gd name="T21" fmla="*/ 779 h 857"/>
                <a:gd name="T22" fmla="*/ 88 w 344"/>
                <a:gd name="T23" fmla="*/ 790 h 857"/>
                <a:gd name="T24" fmla="*/ 103 w 344"/>
                <a:gd name="T25" fmla="*/ 800 h 857"/>
                <a:gd name="T26" fmla="*/ 121 w 344"/>
                <a:gd name="T27" fmla="*/ 805 h 857"/>
                <a:gd name="T28" fmla="*/ 143 w 344"/>
                <a:gd name="T29" fmla="*/ 809 h 857"/>
                <a:gd name="T30" fmla="*/ 156 w 344"/>
                <a:gd name="T31" fmla="*/ 809 h 857"/>
                <a:gd name="T32" fmla="*/ 178 w 344"/>
                <a:gd name="T33" fmla="*/ 806 h 857"/>
                <a:gd name="T34" fmla="*/ 198 w 344"/>
                <a:gd name="T35" fmla="*/ 801 h 857"/>
                <a:gd name="T36" fmla="*/ 234 w 344"/>
                <a:gd name="T37" fmla="*/ 785 h 857"/>
                <a:gd name="T38" fmla="*/ 249 w 344"/>
                <a:gd name="T39" fmla="*/ 828 h 857"/>
                <a:gd name="T40" fmla="*/ 216 w 344"/>
                <a:gd name="T41" fmla="*/ 843 h 857"/>
                <a:gd name="T42" fmla="*/ 189 w 344"/>
                <a:gd name="T43" fmla="*/ 852 h 857"/>
                <a:gd name="T44" fmla="*/ 161 w 344"/>
                <a:gd name="T45" fmla="*/ 856 h 857"/>
                <a:gd name="T46" fmla="*/ 145 w 344"/>
                <a:gd name="T47" fmla="*/ 857 h 857"/>
                <a:gd name="T48" fmla="*/ 110 w 344"/>
                <a:gd name="T49" fmla="*/ 855 h 857"/>
                <a:gd name="T50" fmla="*/ 80 w 344"/>
                <a:gd name="T51" fmla="*/ 847 h 857"/>
                <a:gd name="T52" fmla="*/ 57 w 344"/>
                <a:gd name="T53" fmla="*/ 835 h 857"/>
                <a:gd name="T54" fmla="*/ 38 w 344"/>
                <a:gd name="T55" fmla="*/ 819 h 857"/>
                <a:gd name="T56" fmla="*/ 24 w 344"/>
                <a:gd name="T57" fmla="*/ 800 h 857"/>
                <a:gd name="T58" fmla="*/ 15 w 344"/>
                <a:gd name="T59" fmla="*/ 778 h 857"/>
                <a:gd name="T60" fmla="*/ 9 w 344"/>
                <a:gd name="T61" fmla="*/ 754 h 857"/>
                <a:gd name="T62" fmla="*/ 8 w 344"/>
                <a:gd name="T63" fmla="*/ 728 h 857"/>
                <a:gd name="T64" fmla="*/ 8 w 344"/>
                <a:gd name="T65" fmla="*/ 711 h 857"/>
                <a:gd name="T66" fmla="*/ 14 w 344"/>
                <a:gd name="T67" fmla="*/ 662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4" h="857">
                  <a:moveTo>
                    <a:pt x="102" y="237"/>
                  </a:moveTo>
                  <a:lnTo>
                    <a:pt x="0" y="237"/>
                  </a:lnTo>
                  <a:lnTo>
                    <a:pt x="8" y="192"/>
                  </a:lnTo>
                  <a:lnTo>
                    <a:pt x="113" y="188"/>
                  </a:lnTo>
                  <a:lnTo>
                    <a:pt x="159" y="0"/>
                  </a:lnTo>
                  <a:lnTo>
                    <a:pt x="206" y="0"/>
                  </a:lnTo>
                  <a:lnTo>
                    <a:pt x="168" y="188"/>
                  </a:lnTo>
                  <a:lnTo>
                    <a:pt x="344" y="188"/>
                  </a:lnTo>
                  <a:lnTo>
                    <a:pt x="334" y="237"/>
                  </a:lnTo>
                  <a:lnTo>
                    <a:pt x="157" y="237"/>
                  </a:lnTo>
                  <a:lnTo>
                    <a:pt x="69" y="666"/>
                  </a:lnTo>
                  <a:lnTo>
                    <a:pt x="69" y="666"/>
                  </a:lnTo>
                  <a:lnTo>
                    <a:pt x="64" y="691"/>
                  </a:lnTo>
                  <a:lnTo>
                    <a:pt x="63" y="703"/>
                  </a:lnTo>
                  <a:lnTo>
                    <a:pt x="63" y="717"/>
                  </a:lnTo>
                  <a:lnTo>
                    <a:pt x="63" y="717"/>
                  </a:lnTo>
                  <a:lnTo>
                    <a:pt x="64" y="738"/>
                  </a:lnTo>
                  <a:lnTo>
                    <a:pt x="66" y="747"/>
                  </a:lnTo>
                  <a:lnTo>
                    <a:pt x="68" y="756"/>
                  </a:lnTo>
                  <a:lnTo>
                    <a:pt x="70" y="764"/>
                  </a:lnTo>
                  <a:lnTo>
                    <a:pt x="74" y="772"/>
                  </a:lnTo>
                  <a:lnTo>
                    <a:pt x="78" y="779"/>
                  </a:lnTo>
                  <a:lnTo>
                    <a:pt x="83" y="785"/>
                  </a:lnTo>
                  <a:lnTo>
                    <a:pt x="88" y="790"/>
                  </a:lnTo>
                  <a:lnTo>
                    <a:pt x="95" y="795"/>
                  </a:lnTo>
                  <a:lnTo>
                    <a:pt x="103" y="800"/>
                  </a:lnTo>
                  <a:lnTo>
                    <a:pt x="111" y="803"/>
                  </a:lnTo>
                  <a:lnTo>
                    <a:pt x="121" y="805"/>
                  </a:lnTo>
                  <a:lnTo>
                    <a:pt x="131" y="807"/>
                  </a:lnTo>
                  <a:lnTo>
                    <a:pt x="143" y="809"/>
                  </a:lnTo>
                  <a:lnTo>
                    <a:pt x="156" y="809"/>
                  </a:lnTo>
                  <a:lnTo>
                    <a:pt x="156" y="809"/>
                  </a:lnTo>
                  <a:lnTo>
                    <a:pt x="168" y="807"/>
                  </a:lnTo>
                  <a:lnTo>
                    <a:pt x="178" y="806"/>
                  </a:lnTo>
                  <a:lnTo>
                    <a:pt x="189" y="804"/>
                  </a:lnTo>
                  <a:lnTo>
                    <a:pt x="198" y="801"/>
                  </a:lnTo>
                  <a:lnTo>
                    <a:pt x="217" y="794"/>
                  </a:lnTo>
                  <a:lnTo>
                    <a:pt x="234" y="785"/>
                  </a:lnTo>
                  <a:lnTo>
                    <a:pt x="249" y="828"/>
                  </a:lnTo>
                  <a:lnTo>
                    <a:pt x="249" y="828"/>
                  </a:lnTo>
                  <a:lnTo>
                    <a:pt x="228" y="838"/>
                  </a:lnTo>
                  <a:lnTo>
                    <a:pt x="216" y="843"/>
                  </a:lnTo>
                  <a:lnTo>
                    <a:pt x="204" y="847"/>
                  </a:lnTo>
                  <a:lnTo>
                    <a:pt x="189" y="852"/>
                  </a:lnTo>
                  <a:lnTo>
                    <a:pt x="176" y="855"/>
                  </a:lnTo>
                  <a:lnTo>
                    <a:pt x="161" y="856"/>
                  </a:lnTo>
                  <a:lnTo>
                    <a:pt x="145" y="857"/>
                  </a:lnTo>
                  <a:lnTo>
                    <a:pt x="145" y="857"/>
                  </a:lnTo>
                  <a:lnTo>
                    <a:pt x="127" y="856"/>
                  </a:lnTo>
                  <a:lnTo>
                    <a:pt x="110" y="855"/>
                  </a:lnTo>
                  <a:lnTo>
                    <a:pt x="94" y="852"/>
                  </a:lnTo>
                  <a:lnTo>
                    <a:pt x="80" y="847"/>
                  </a:lnTo>
                  <a:lnTo>
                    <a:pt x="68" y="842"/>
                  </a:lnTo>
                  <a:lnTo>
                    <a:pt x="57" y="835"/>
                  </a:lnTo>
                  <a:lnTo>
                    <a:pt x="46" y="827"/>
                  </a:lnTo>
                  <a:lnTo>
                    <a:pt x="38" y="819"/>
                  </a:lnTo>
                  <a:lnTo>
                    <a:pt x="31" y="810"/>
                  </a:lnTo>
                  <a:lnTo>
                    <a:pt x="24" y="800"/>
                  </a:lnTo>
                  <a:lnTo>
                    <a:pt x="19" y="789"/>
                  </a:lnTo>
                  <a:lnTo>
                    <a:pt x="15" y="778"/>
                  </a:lnTo>
                  <a:lnTo>
                    <a:pt x="11" y="765"/>
                  </a:lnTo>
                  <a:lnTo>
                    <a:pt x="9" y="754"/>
                  </a:lnTo>
                  <a:lnTo>
                    <a:pt x="8" y="740"/>
                  </a:lnTo>
                  <a:lnTo>
                    <a:pt x="8" y="728"/>
                  </a:lnTo>
                  <a:lnTo>
                    <a:pt x="8" y="728"/>
                  </a:lnTo>
                  <a:lnTo>
                    <a:pt x="8" y="711"/>
                  </a:lnTo>
                  <a:lnTo>
                    <a:pt x="9" y="695"/>
                  </a:lnTo>
                  <a:lnTo>
                    <a:pt x="14" y="662"/>
                  </a:lnTo>
                  <a:lnTo>
                    <a:pt x="102" y="23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1"/>
            <p:cNvSpPr>
              <a:spLocks noEditPoints="1"/>
            </p:cNvSpPr>
            <p:nvPr userDrawn="1"/>
          </p:nvSpPr>
          <p:spPr bwMode="auto">
            <a:xfrm>
              <a:off x="7239746" y="6379211"/>
              <a:ext cx="42296" cy="154582"/>
            </a:xfrm>
            <a:custGeom>
              <a:avLst/>
              <a:gdLst>
                <a:gd name="T0" fmla="*/ 132 w 252"/>
                <a:gd name="T1" fmla="*/ 265 h 919"/>
                <a:gd name="T2" fmla="*/ 188 w 252"/>
                <a:gd name="T3" fmla="*/ 265 h 919"/>
                <a:gd name="T4" fmla="*/ 57 w 252"/>
                <a:gd name="T5" fmla="*/ 919 h 919"/>
                <a:gd name="T6" fmla="*/ 0 w 252"/>
                <a:gd name="T7" fmla="*/ 919 h 919"/>
                <a:gd name="T8" fmla="*/ 132 w 252"/>
                <a:gd name="T9" fmla="*/ 265 h 919"/>
                <a:gd name="T10" fmla="*/ 150 w 252"/>
                <a:gd name="T11" fmla="*/ 62 h 919"/>
                <a:gd name="T12" fmla="*/ 150 w 252"/>
                <a:gd name="T13" fmla="*/ 62 h 919"/>
                <a:gd name="T14" fmla="*/ 151 w 252"/>
                <a:gd name="T15" fmla="*/ 49 h 919"/>
                <a:gd name="T16" fmla="*/ 154 w 252"/>
                <a:gd name="T17" fmla="*/ 37 h 919"/>
                <a:gd name="T18" fmla="*/ 160 w 252"/>
                <a:gd name="T19" fmla="*/ 26 h 919"/>
                <a:gd name="T20" fmla="*/ 167 w 252"/>
                <a:gd name="T21" fmla="*/ 17 h 919"/>
                <a:gd name="T22" fmla="*/ 176 w 252"/>
                <a:gd name="T23" fmla="*/ 11 h 919"/>
                <a:gd name="T24" fmla="*/ 185 w 252"/>
                <a:gd name="T25" fmla="*/ 5 h 919"/>
                <a:gd name="T26" fmla="*/ 196 w 252"/>
                <a:gd name="T27" fmla="*/ 1 h 919"/>
                <a:gd name="T28" fmla="*/ 206 w 252"/>
                <a:gd name="T29" fmla="*/ 0 h 919"/>
                <a:gd name="T30" fmla="*/ 206 w 252"/>
                <a:gd name="T31" fmla="*/ 0 h 919"/>
                <a:gd name="T32" fmla="*/ 215 w 252"/>
                <a:gd name="T33" fmla="*/ 1 h 919"/>
                <a:gd name="T34" fmla="*/ 225 w 252"/>
                <a:gd name="T35" fmla="*/ 4 h 919"/>
                <a:gd name="T36" fmla="*/ 231 w 252"/>
                <a:gd name="T37" fmla="*/ 7 h 919"/>
                <a:gd name="T38" fmla="*/ 238 w 252"/>
                <a:gd name="T39" fmla="*/ 13 h 919"/>
                <a:gd name="T40" fmla="*/ 244 w 252"/>
                <a:gd name="T41" fmla="*/ 20 h 919"/>
                <a:gd name="T42" fmla="*/ 248 w 252"/>
                <a:gd name="T43" fmla="*/ 28 h 919"/>
                <a:gd name="T44" fmla="*/ 251 w 252"/>
                <a:gd name="T45" fmla="*/ 37 h 919"/>
                <a:gd name="T46" fmla="*/ 252 w 252"/>
                <a:gd name="T47" fmla="*/ 47 h 919"/>
                <a:gd name="T48" fmla="*/ 252 w 252"/>
                <a:gd name="T49" fmla="*/ 47 h 919"/>
                <a:gd name="T50" fmla="*/ 251 w 252"/>
                <a:gd name="T51" fmla="*/ 59 h 919"/>
                <a:gd name="T52" fmla="*/ 247 w 252"/>
                <a:gd name="T53" fmla="*/ 71 h 919"/>
                <a:gd name="T54" fmla="*/ 242 w 252"/>
                <a:gd name="T55" fmla="*/ 81 h 919"/>
                <a:gd name="T56" fmla="*/ 235 w 252"/>
                <a:gd name="T57" fmla="*/ 89 h 919"/>
                <a:gd name="T58" fmla="*/ 226 w 252"/>
                <a:gd name="T59" fmla="*/ 97 h 919"/>
                <a:gd name="T60" fmla="*/ 217 w 252"/>
                <a:gd name="T61" fmla="*/ 101 h 919"/>
                <a:gd name="T62" fmla="*/ 205 w 252"/>
                <a:gd name="T63" fmla="*/ 105 h 919"/>
                <a:gd name="T64" fmla="*/ 195 w 252"/>
                <a:gd name="T65" fmla="*/ 106 h 919"/>
                <a:gd name="T66" fmla="*/ 195 w 252"/>
                <a:gd name="T67" fmla="*/ 106 h 919"/>
                <a:gd name="T68" fmla="*/ 186 w 252"/>
                <a:gd name="T69" fmla="*/ 106 h 919"/>
                <a:gd name="T70" fmla="*/ 177 w 252"/>
                <a:gd name="T71" fmla="*/ 102 h 919"/>
                <a:gd name="T72" fmla="*/ 170 w 252"/>
                <a:gd name="T73" fmla="*/ 99 h 919"/>
                <a:gd name="T74" fmla="*/ 163 w 252"/>
                <a:gd name="T75" fmla="*/ 93 h 919"/>
                <a:gd name="T76" fmla="*/ 158 w 252"/>
                <a:gd name="T77" fmla="*/ 87 h 919"/>
                <a:gd name="T78" fmla="*/ 153 w 252"/>
                <a:gd name="T79" fmla="*/ 80 h 919"/>
                <a:gd name="T80" fmla="*/ 151 w 252"/>
                <a:gd name="T81" fmla="*/ 71 h 919"/>
                <a:gd name="T82" fmla="*/ 150 w 252"/>
                <a:gd name="T83" fmla="*/ 62 h 919"/>
                <a:gd name="T84" fmla="*/ 150 w 252"/>
                <a:gd name="T85" fmla="*/ 62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2" h="919">
                  <a:moveTo>
                    <a:pt x="132" y="265"/>
                  </a:moveTo>
                  <a:lnTo>
                    <a:pt x="188" y="265"/>
                  </a:lnTo>
                  <a:lnTo>
                    <a:pt x="57" y="919"/>
                  </a:lnTo>
                  <a:lnTo>
                    <a:pt x="0" y="919"/>
                  </a:lnTo>
                  <a:lnTo>
                    <a:pt x="132" y="265"/>
                  </a:lnTo>
                  <a:close/>
                  <a:moveTo>
                    <a:pt x="150" y="62"/>
                  </a:moveTo>
                  <a:lnTo>
                    <a:pt x="150" y="62"/>
                  </a:lnTo>
                  <a:lnTo>
                    <a:pt x="151" y="49"/>
                  </a:lnTo>
                  <a:lnTo>
                    <a:pt x="154" y="37"/>
                  </a:lnTo>
                  <a:lnTo>
                    <a:pt x="160" y="26"/>
                  </a:lnTo>
                  <a:lnTo>
                    <a:pt x="167" y="17"/>
                  </a:lnTo>
                  <a:lnTo>
                    <a:pt x="176" y="11"/>
                  </a:lnTo>
                  <a:lnTo>
                    <a:pt x="185" y="5"/>
                  </a:lnTo>
                  <a:lnTo>
                    <a:pt x="196" y="1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15" y="1"/>
                  </a:lnTo>
                  <a:lnTo>
                    <a:pt x="225" y="4"/>
                  </a:lnTo>
                  <a:lnTo>
                    <a:pt x="231" y="7"/>
                  </a:lnTo>
                  <a:lnTo>
                    <a:pt x="238" y="13"/>
                  </a:lnTo>
                  <a:lnTo>
                    <a:pt x="244" y="20"/>
                  </a:lnTo>
                  <a:lnTo>
                    <a:pt x="248" y="28"/>
                  </a:lnTo>
                  <a:lnTo>
                    <a:pt x="251" y="37"/>
                  </a:lnTo>
                  <a:lnTo>
                    <a:pt x="252" y="47"/>
                  </a:lnTo>
                  <a:lnTo>
                    <a:pt x="252" y="47"/>
                  </a:lnTo>
                  <a:lnTo>
                    <a:pt x="251" y="59"/>
                  </a:lnTo>
                  <a:lnTo>
                    <a:pt x="247" y="71"/>
                  </a:lnTo>
                  <a:lnTo>
                    <a:pt x="242" y="81"/>
                  </a:lnTo>
                  <a:lnTo>
                    <a:pt x="235" y="89"/>
                  </a:lnTo>
                  <a:lnTo>
                    <a:pt x="226" y="97"/>
                  </a:lnTo>
                  <a:lnTo>
                    <a:pt x="217" y="101"/>
                  </a:lnTo>
                  <a:lnTo>
                    <a:pt x="205" y="105"/>
                  </a:lnTo>
                  <a:lnTo>
                    <a:pt x="195" y="106"/>
                  </a:lnTo>
                  <a:lnTo>
                    <a:pt x="195" y="106"/>
                  </a:lnTo>
                  <a:lnTo>
                    <a:pt x="186" y="106"/>
                  </a:lnTo>
                  <a:lnTo>
                    <a:pt x="177" y="102"/>
                  </a:lnTo>
                  <a:lnTo>
                    <a:pt x="170" y="99"/>
                  </a:lnTo>
                  <a:lnTo>
                    <a:pt x="163" y="93"/>
                  </a:lnTo>
                  <a:lnTo>
                    <a:pt x="158" y="87"/>
                  </a:lnTo>
                  <a:lnTo>
                    <a:pt x="153" y="80"/>
                  </a:lnTo>
                  <a:lnTo>
                    <a:pt x="151" y="71"/>
                  </a:lnTo>
                  <a:lnTo>
                    <a:pt x="150" y="62"/>
                  </a:lnTo>
                  <a:lnTo>
                    <a:pt x="150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2"/>
            <p:cNvSpPr>
              <a:spLocks noEditPoints="1"/>
            </p:cNvSpPr>
            <p:nvPr userDrawn="1"/>
          </p:nvSpPr>
          <p:spPr bwMode="auto">
            <a:xfrm>
              <a:off x="7283552" y="6421003"/>
              <a:ext cx="95166" cy="115307"/>
            </a:xfrm>
            <a:custGeom>
              <a:avLst/>
              <a:gdLst>
                <a:gd name="T0" fmla="*/ 2 w 566"/>
                <a:gd name="T1" fmla="*/ 382 h 686"/>
                <a:gd name="T2" fmla="*/ 17 w 566"/>
                <a:gd name="T3" fmla="*/ 297 h 686"/>
                <a:gd name="T4" fmla="*/ 44 w 566"/>
                <a:gd name="T5" fmla="*/ 220 h 686"/>
                <a:gd name="T6" fmla="*/ 84 w 566"/>
                <a:gd name="T7" fmla="*/ 152 h 686"/>
                <a:gd name="T8" fmla="*/ 131 w 566"/>
                <a:gd name="T9" fmla="*/ 95 h 686"/>
                <a:gd name="T10" fmla="*/ 187 w 566"/>
                <a:gd name="T11" fmla="*/ 50 h 686"/>
                <a:gd name="T12" fmla="*/ 247 w 566"/>
                <a:gd name="T13" fmla="*/ 19 h 686"/>
                <a:gd name="T14" fmla="*/ 311 w 566"/>
                <a:gd name="T15" fmla="*/ 2 h 686"/>
                <a:gd name="T16" fmla="*/ 369 w 566"/>
                <a:gd name="T17" fmla="*/ 1 h 686"/>
                <a:gd name="T18" fmla="*/ 455 w 566"/>
                <a:gd name="T19" fmla="*/ 27 h 686"/>
                <a:gd name="T20" fmla="*/ 519 w 566"/>
                <a:gd name="T21" fmla="*/ 85 h 686"/>
                <a:gd name="T22" fmla="*/ 557 w 566"/>
                <a:gd name="T23" fmla="*/ 173 h 686"/>
                <a:gd name="T24" fmla="*/ 566 w 566"/>
                <a:gd name="T25" fmla="*/ 258 h 686"/>
                <a:gd name="T26" fmla="*/ 558 w 566"/>
                <a:gd name="T27" fmla="*/ 347 h 686"/>
                <a:gd name="T28" fmla="*/ 537 w 566"/>
                <a:gd name="T29" fmla="*/ 429 h 686"/>
                <a:gd name="T30" fmla="*/ 504 w 566"/>
                <a:gd name="T31" fmla="*/ 501 h 686"/>
                <a:gd name="T32" fmla="*/ 460 w 566"/>
                <a:gd name="T33" fmla="*/ 564 h 686"/>
                <a:gd name="T34" fmla="*/ 408 w 566"/>
                <a:gd name="T35" fmla="*/ 615 h 686"/>
                <a:gd name="T36" fmla="*/ 350 w 566"/>
                <a:gd name="T37" fmla="*/ 653 h 686"/>
                <a:gd name="T38" fmla="*/ 286 w 566"/>
                <a:gd name="T39" fmla="*/ 678 h 686"/>
                <a:gd name="T40" fmla="*/ 221 w 566"/>
                <a:gd name="T41" fmla="*/ 686 h 686"/>
                <a:gd name="T42" fmla="*/ 150 w 566"/>
                <a:gd name="T43" fmla="*/ 676 h 686"/>
                <a:gd name="T44" fmla="*/ 76 w 566"/>
                <a:gd name="T45" fmla="*/ 634 h 686"/>
                <a:gd name="T46" fmla="*/ 25 w 566"/>
                <a:gd name="T47" fmla="*/ 560 h 686"/>
                <a:gd name="T48" fmla="*/ 1 w 566"/>
                <a:gd name="T49" fmla="*/ 457 h 686"/>
                <a:gd name="T50" fmla="*/ 56 w 566"/>
                <a:gd name="T51" fmla="*/ 420 h 686"/>
                <a:gd name="T52" fmla="*/ 68 w 566"/>
                <a:gd name="T53" fmla="*/ 514 h 686"/>
                <a:gd name="T54" fmla="*/ 101 w 566"/>
                <a:gd name="T55" fmla="*/ 582 h 686"/>
                <a:gd name="T56" fmla="*/ 154 w 566"/>
                <a:gd name="T57" fmla="*/ 623 h 686"/>
                <a:gd name="T58" fmla="*/ 226 w 566"/>
                <a:gd name="T59" fmla="*/ 638 h 686"/>
                <a:gd name="T60" fmla="*/ 265 w 566"/>
                <a:gd name="T61" fmla="*/ 633 h 686"/>
                <a:gd name="T62" fmla="*/ 317 w 566"/>
                <a:gd name="T63" fmla="*/ 615 h 686"/>
                <a:gd name="T64" fmla="*/ 366 w 566"/>
                <a:gd name="T65" fmla="*/ 583 h 686"/>
                <a:gd name="T66" fmla="*/ 410 w 566"/>
                <a:gd name="T67" fmla="*/ 540 h 686"/>
                <a:gd name="T68" fmla="*/ 448 w 566"/>
                <a:gd name="T69" fmla="*/ 487 h 686"/>
                <a:gd name="T70" fmla="*/ 478 w 566"/>
                <a:gd name="T71" fmla="*/ 425 h 686"/>
                <a:gd name="T72" fmla="*/ 499 w 566"/>
                <a:gd name="T73" fmla="*/ 357 h 686"/>
                <a:gd name="T74" fmla="*/ 508 w 566"/>
                <a:gd name="T75" fmla="*/ 285 h 686"/>
                <a:gd name="T76" fmla="*/ 506 w 566"/>
                <a:gd name="T77" fmla="*/ 215 h 686"/>
                <a:gd name="T78" fmla="*/ 484 w 566"/>
                <a:gd name="T79" fmla="*/ 135 h 686"/>
                <a:gd name="T80" fmla="*/ 441 w 566"/>
                <a:gd name="T81" fmla="*/ 80 h 686"/>
                <a:gd name="T82" fmla="*/ 378 w 566"/>
                <a:gd name="T83" fmla="*/ 53 h 686"/>
                <a:gd name="T84" fmla="*/ 327 w 566"/>
                <a:gd name="T85" fmla="*/ 50 h 686"/>
                <a:gd name="T86" fmla="*/ 275 w 566"/>
                <a:gd name="T87" fmla="*/ 61 h 686"/>
                <a:gd name="T88" fmla="*/ 224 w 566"/>
                <a:gd name="T89" fmla="*/ 86 h 686"/>
                <a:gd name="T90" fmla="*/ 178 w 566"/>
                <a:gd name="T91" fmla="*/ 123 h 686"/>
                <a:gd name="T92" fmla="*/ 136 w 566"/>
                <a:gd name="T93" fmla="*/ 172 h 686"/>
                <a:gd name="T94" fmla="*/ 101 w 566"/>
                <a:gd name="T95" fmla="*/ 229 h 686"/>
                <a:gd name="T96" fmla="*/ 76 w 566"/>
                <a:gd name="T97" fmla="*/ 294 h 686"/>
                <a:gd name="T98" fmla="*/ 60 w 566"/>
                <a:gd name="T99" fmla="*/ 364 h 686"/>
                <a:gd name="T100" fmla="*/ 56 w 566"/>
                <a:gd name="T101" fmla="*/ 42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66" h="686">
                  <a:moveTo>
                    <a:pt x="0" y="428"/>
                  </a:moveTo>
                  <a:lnTo>
                    <a:pt x="0" y="428"/>
                  </a:lnTo>
                  <a:lnTo>
                    <a:pt x="1" y="405"/>
                  </a:lnTo>
                  <a:lnTo>
                    <a:pt x="2" y="382"/>
                  </a:lnTo>
                  <a:lnTo>
                    <a:pt x="4" y="361"/>
                  </a:lnTo>
                  <a:lnTo>
                    <a:pt x="8" y="339"/>
                  </a:lnTo>
                  <a:lnTo>
                    <a:pt x="12" y="318"/>
                  </a:lnTo>
                  <a:lnTo>
                    <a:pt x="17" y="297"/>
                  </a:lnTo>
                  <a:lnTo>
                    <a:pt x="22" y="277"/>
                  </a:lnTo>
                  <a:lnTo>
                    <a:pt x="29" y="257"/>
                  </a:lnTo>
                  <a:lnTo>
                    <a:pt x="36" y="238"/>
                  </a:lnTo>
                  <a:lnTo>
                    <a:pt x="44" y="220"/>
                  </a:lnTo>
                  <a:lnTo>
                    <a:pt x="53" y="202"/>
                  </a:lnTo>
                  <a:lnTo>
                    <a:pt x="62" y="185"/>
                  </a:lnTo>
                  <a:lnTo>
                    <a:pt x="72" y="168"/>
                  </a:lnTo>
                  <a:lnTo>
                    <a:pt x="84" y="152"/>
                  </a:lnTo>
                  <a:lnTo>
                    <a:pt x="94" y="137"/>
                  </a:lnTo>
                  <a:lnTo>
                    <a:pt x="106" y="122"/>
                  </a:lnTo>
                  <a:lnTo>
                    <a:pt x="119" y="108"/>
                  </a:lnTo>
                  <a:lnTo>
                    <a:pt x="131" y="95"/>
                  </a:lnTo>
                  <a:lnTo>
                    <a:pt x="144" y="83"/>
                  </a:lnTo>
                  <a:lnTo>
                    <a:pt x="157" y="71"/>
                  </a:lnTo>
                  <a:lnTo>
                    <a:pt x="172" y="60"/>
                  </a:lnTo>
                  <a:lnTo>
                    <a:pt x="187" y="50"/>
                  </a:lnTo>
                  <a:lnTo>
                    <a:pt x="201" y="41"/>
                  </a:lnTo>
                  <a:lnTo>
                    <a:pt x="216" y="33"/>
                  </a:lnTo>
                  <a:lnTo>
                    <a:pt x="231" y="25"/>
                  </a:lnTo>
                  <a:lnTo>
                    <a:pt x="247" y="19"/>
                  </a:lnTo>
                  <a:lnTo>
                    <a:pt x="263" y="13"/>
                  </a:lnTo>
                  <a:lnTo>
                    <a:pt x="278" y="9"/>
                  </a:lnTo>
                  <a:lnTo>
                    <a:pt x="295" y="4"/>
                  </a:lnTo>
                  <a:lnTo>
                    <a:pt x="311" y="2"/>
                  </a:lnTo>
                  <a:lnTo>
                    <a:pt x="327" y="1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69" y="1"/>
                  </a:lnTo>
                  <a:lnTo>
                    <a:pt x="393" y="4"/>
                  </a:lnTo>
                  <a:lnTo>
                    <a:pt x="414" y="10"/>
                  </a:lnTo>
                  <a:lnTo>
                    <a:pt x="436" y="17"/>
                  </a:lnTo>
                  <a:lnTo>
                    <a:pt x="455" y="27"/>
                  </a:lnTo>
                  <a:lnTo>
                    <a:pt x="473" y="38"/>
                  </a:lnTo>
                  <a:lnTo>
                    <a:pt x="490" y="52"/>
                  </a:lnTo>
                  <a:lnTo>
                    <a:pt x="505" y="68"/>
                  </a:lnTo>
                  <a:lnTo>
                    <a:pt x="519" y="85"/>
                  </a:lnTo>
                  <a:lnTo>
                    <a:pt x="531" y="104"/>
                  </a:lnTo>
                  <a:lnTo>
                    <a:pt x="541" y="126"/>
                  </a:lnTo>
                  <a:lnTo>
                    <a:pt x="550" y="148"/>
                  </a:lnTo>
                  <a:lnTo>
                    <a:pt x="557" y="173"/>
                  </a:lnTo>
                  <a:lnTo>
                    <a:pt x="562" y="201"/>
                  </a:lnTo>
                  <a:lnTo>
                    <a:pt x="565" y="229"/>
                  </a:lnTo>
                  <a:lnTo>
                    <a:pt x="566" y="258"/>
                  </a:lnTo>
                  <a:lnTo>
                    <a:pt x="566" y="258"/>
                  </a:lnTo>
                  <a:lnTo>
                    <a:pt x="565" y="281"/>
                  </a:lnTo>
                  <a:lnTo>
                    <a:pt x="564" y="304"/>
                  </a:lnTo>
                  <a:lnTo>
                    <a:pt x="562" y="325"/>
                  </a:lnTo>
                  <a:lnTo>
                    <a:pt x="558" y="347"/>
                  </a:lnTo>
                  <a:lnTo>
                    <a:pt x="554" y="369"/>
                  </a:lnTo>
                  <a:lnTo>
                    <a:pt x="549" y="389"/>
                  </a:lnTo>
                  <a:lnTo>
                    <a:pt x="544" y="408"/>
                  </a:lnTo>
                  <a:lnTo>
                    <a:pt x="537" y="429"/>
                  </a:lnTo>
                  <a:lnTo>
                    <a:pt x="530" y="448"/>
                  </a:lnTo>
                  <a:lnTo>
                    <a:pt x="522" y="466"/>
                  </a:lnTo>
                  <a:lnTo>
                    <a:pt x="513" y="484"/>
                  </a:lnTo>
                  <a:lnTo>
                    <a:pt x="504" y="501"/>
                  </a:lnTo>
                  <a:lnTo>
                    <a:pt x="494" y="518"/>
                  </a:lnTo>
                  <a:lnTo>
                    <a:pt x="482" y="534"/>
                  </a:lnTo>
                  <a:lnTo>
                    <a:pt x="472" y="549"/>
                  </a:lnTo>
                  <a:lnTo>
                    <a:pt x="460" y="564"/>
                  </a:lnTo>
                  <a:lnTo>
                    <a:pt x="447" y="579"/>
                  </a:lnTo>
                  <a:lnTo>
                    <a:pt x="435" y="591"/>
                  </a:lnTo>
                  <a:lnTo>
                    <a:pt x="421" y="604"/>
                  </a:lnTo>
                  <a:lnTo>
                    <a:pt x="408" y="615"/>
                  </a:lnTo>
                  <a:lnTo>
                    <a:pt x="394" y="626"/>
                  </a:lnTo>
                  <a:lnTo>
                    <a:pt x="379" y="636"/>
                  </a:lnTo>
                  <a:lnTo>
                    <a:pt x="365" y="646"/>
                  </a:lnTo>
                  <a:lnTo>
                    <a:pt x="350" y="653"/>
                  </a:lnTo>
                  <a:lnTo>
                    <a:pt x="334" y="661"/>
                  </a:lnTo>
                  <a:lnTo>
                    <a:pt x="318" y="668"/>
                  </a:lnTo>
                  <a:lnTo>
                    <a:pt x="302" y="674"/>
                  </a:lnTo>
                  <a:lnTo>
                    <a:pt x="286" y="678"/>
                  </a:lnTo>
                  <a:lnTo>
                    <a:pt x="271" y="682"/>
                  </a:lnTo>
                  <a:lnTo>
                    <a:pt x="254" y="684"/>
                  </a:lnTo>
                  <a:lnTo>
                    <a:pt x="238" y="686"/>
                  </a:lnTo>
                  <a:lnTo>
                    <a:pt x="221" y="686"/>
                  </a:lnTo>
                  <a:lnTo>
                    <a:pt x="221" y="686"/>
                  </a:lnTo>
                  <a:lnTo>
                    <a:pt x="196" y="685"/>
                  </a:lnTo>
                  <a:lnTo>
                    <a:pt x="173" y="682"/>
                  </a:lnTo>
                  <a:lnTo>
                    <a:pt x="150" y="676"/>
                  </a:lnTo>
                  <a:lnTo>
                    <a:pt x="130" y="669"/>
                  </a:lnTo>
                  <a:lnTo>
                    <a:pt x="111" y="659"/>
                  </a:lnTo>
                  <a:lnTo>
                    <a:pt x="93" y="648"/>
                  </a:lnTo>
                  <a:lnTo>
                    <a:pt x="76" y="634"/>
                  </a:lnTo>
                  <a:lnTo>
                    <a:pt x="61" y="618"/>
                  </a:lnTo>
                  <a:lnTo>
                    <a:pt x="47" y="601"/>
                  </a:lnTo>
                  <a:lnTo>
                    <a:pt x="35" y="581"/>
                  </a:lnTo>
                  <a:lnTo>
                    <a:pt x="25" y="560"/>
                  </a:lnTo>
                  <a:lnTo>
                    <a:pt x="16" y="537"/>
                  </a:lnTo>
                  <a:lnTo>
                    <a:pt x="9" y="513"/>
                  </a:lnTo>
                  <a:lnTo>
                    <a:pt x="4" y="485"/>
                  </a:lnTo>
                  <a:lnTo>
                    <a:pt x="1" y="457"/>
                  </a:lnTo>
                  <a:lnTo>
                    <a:pt x="0" y="428"/>
                  </a:lnTo>
                  <a:lnTo>
                    <a:pt x="0" y="428"/>
                  </a:lnTo>
                  <a:close/>
                  <a:moveTo>
                    <a:pt x="56" y="420"/>
                  </a:moveTo>
                  <a:lnTo>
                    <a:pt x="56" y="420"/>
                  </a:lnTo>
                  <a:lnTo>
                    <a:pt x="56" y="446"/>
                  </a:lnTo>
                  <a:lnTo>
                    <a:pt x="59" y="470"/>
                  </a:lnTo>
                  <a:lnTo>
                    <a:pt x="62" y="492"/>
                  </a:lnTo>
                  <a:lnTo>
                    <a:pt x="68" y="514"/>
                  </a:lnTo>
                  <a:lnTo>
                    <a:pt x="73" y="533"/>
                  </a:lnTo>
                  <a:lnTo>
                    <a:pt x="81" y="550"/>
                  </a:lnTo>
                  <a:lnTo>
                    <a:pt x="90" y="567"/>
                  </a:lnTo>
                  <a:lnTo>
                    <a:pt x="101" y="582"/>
                  </a:lnTo>
                  <a:lnTo>
                    <a:pt x="112" y="594"/>
                  </a:lnTo>
                  <a:lnTo>
                    <a:pt x="124" y="606"/>
                  </a:lnTo>
                  <a:lnTo>
                    <a:pt x="138" y="615"/>
                  </a:lnTo>
                  <a:lnTo>
                    <a:pt x="154" y="623"/>
                  </a:lnTo>
                  <a:lnTo>
                    <a:pt x="170" y="630"/>
                  </a:lnTo>
                  <a:lnTo>
                    <a:pt x="188" y="634"/>
                  </a:lnTo>
                  <a:lnTo>
                    <a:pt x="206" y="636"/>
                  </a:lnTo>
                  <a:lnTo>
                    <a:pt x="226" y="638"/>
                  </a:lnTo>
                  <a:lnTo>
                    <a:pt x="226" y="638"/>
                  </a:lnTo>
                  <a:lnTo>
                    <a:pt x="239" y="636"/>
                  </a:lnTo>
                  <a:lnTo>
                    <a:pt x="252" y="635"/>
                  </a:lnTo>
                  <a:lnTo>
                    <a:pt x="265" y="633"/>
                  </a:lnTo>
                  <a:lnTo>
                    <a:pt x="278" y="630"/>
                  </a:lnTo>
                  <a:lnTo>
                    <a:pt x="291" y="625"/>
                  </a:lnTo>
                  <a:lnTo>
                    <a:pt x="305" y="621"/>
                  </a:lnTo>
                  <a:lnTo>
                    <a:pt x="317" y="615"/>
                  </a:lnTo>
                  <a:lnTo>
                    <a:pt x="329" y="608"/>
                  </a:lnTo>
                  <a:lnTo>
                    <a:pt x="342" y="600"/>
                  </a:lnTo>
                  <a:lnTo>
                    <a:pt x="353" y="592"/>
                  </a:lnTo>
                  <a:lnTo>
                    <a:pt x="366" y="583"/>
                  </a:lnTo>
                  <a:lnTo>
                    <a:pt x="377" y="573"/>
                  </a:lnTo>
                  <a:lnTo>
                    <a:pt x="388" y="563"/>
                  </a:lnTo>
                  <a:lnTo>
                    <a:pt x="400" y="551"/>
                  </a:lnTo>
                  <a:lnTo>
                    <a:pt x="410" y="540"/>
                  </a:lnTo>
                  <a:lnTo>
                    <a:pt x="420" y="527"/>
                  </a:lnTo>
                  <a:lnTo>
                    <a:pt x="429" y="514"/>
                  </a:lnTo>
                  <a:lnTo>
                    <a:pt x="439" y="500"/>
                  </a:lnTo>
                  <a:lnTo>
                    <a:pt x="448" y="487"/>
                  </a:lnTo>
                  <a:lnTo>
                    <a:pt x="456" y="472"/>
                  </a:lnTo>
                  <a:lnTo>
                    <a:pt x="464" y="457"/>
                  </a:lnTo>
                  <a:lnTo>
                    <a:pt x="471" y="441"/>
                  </a:lnTo>
                  <a:lnTo>
                    <a:pt x="478" y="425"/>
                  </a:lnTo>
                  <a:lnTo>
                    <a:pt x="485" y="408"/>
                  </a:lnTo>
                  <a:lnTo>
                    <a:pt x="490" y="392"/>
                  </a:lnTo>
                  <a:lnTo>
                    <a:pt x="495" y="374"/>
                  </a:lnTo>
                  <a:lnTo>
                    <a:pt x="499" y="357"/>
                  </a:lnTo>
                  <a:lnTo>
                    <a:pt x="503" y="339"/>
                  </a:lnTo>
                  <a:lnTo>
                    <a:pt x="505" y="321"/>
                  </a:lnTo>
                  <a:lnTo>
                    <a:pt x="507" y="303"/>
                  </a:lnTo>
                  <a:lnTo>
                    <a:pt x="508" y="285"/>
                  </a:lnTo>
                  <a:lnTo>
                    <a:pt x="508" y="265"/>
                  </a:lnTo>
                  <a:lnTo>
                    <a:pt x="508" y="265"/>
                  </a:lnTo>
                  <a:lnTo>
                    <a:pt x="508" y="240"/>
                  </a:lnTo>
                  <a:lnTo>
                    <a:pt x="506" y="215"/>
                  </a:lnTo>
                  <a:lnTo>
                    <a:pt x="503" y="193"/>
                  </a:lnTo>
                  <a:lnTo>
                    <a:pt x="497" y="172"/>
                  </a:lnTo>
                  <a:lnTo>
                    <a:pt x="491" y="153"/>
                  </a:lnTo>
                  <a:lnTo>
                    <a:pt x="484" y="135"/>
                  </a:lnTo>
                  <a:lnTo>
                    <a:pt x="475" y="119"/>
                  </a:lnTo>
                  <a:lnTo>
                    <a:pt x="464" y="104"/>
                  </a:lnTo>
                  <a:lnTo>
                    <a:pt x="453" y="92"/>
                  </a:lnTo>
                  <a:lnTo>
                    <a:pt x="441" y="80"/>
                  </a:lnTo>
                  <a:lnTo>
                    <a:pt x="427" y="71"/>
                  </a:lnTo>
                  <a:lnTo>
                    <a:pt x="412" y="63"/>
                  </a:lnTo>
                  <a:lnTo>
                    <a:pt x="395" y="56"/>
                  </a:lnTo>
                  <a:lnTo>
                    <a:pt x="378" y="53"/>
                  </a:lnTo>
                  <a:lnTo>
                    <a:pt x="360" y="50"/>
                  </a:lnTo>
                  <a:lnTo>
                    <a:pt x="340" y="49"/>
                  </a:lnTo>
                  <a:lnTo>
                    <a:pt x="340" y="49"/>
                  </a:lnTo>
                  <a:lnTo>
                    <a:pt x="327" y="50"/>
                  </a:lnTo>
                  <a:lnTo>
                    <a:pt x="314" y="51"/>
                  </a:lnTo>
                  <a:lnTo>
                    <a:pt x="301" y="53"/>
                  </a:lnTo>
                  <a:lnTo>
                    <a:pt x="288" y="56"/>
                  </a:lnTo>
                  <a:lnTo>
                    <a:pt x="275" y="61"/>
                  </a:lnTo>
                  <a:lnTo>
                    <a:pt x="262" y="66"/>
                  </a:lnTo>
                  <a:lnTo>
                    <a:pt x="249" y="72"/>
                  </a:lnTo>
                  <a:lnTo>
                    <a:pt x="237" y="79"/>
                  </a:lnTo>
                  <a:lnTo>
                    <a:pt x="224" y="86"/>
                  </a:lnTo>
                  <a:lnTo>
                    <a:pt x="213" y="95"/>
                  </a:lnTo>
                  <a:lnTo>
                    <a:pt x="200" y="104"/>
                  </a:lnTo>
                  <a:lnTo>
                    <a:pt x="189" y="113"/>
                  </a:lnTo>
                  <a:lnTo>
                    <a:pt x="178" y="123"/>
                  </a:lnTo>
                  <a:lnTo>
                    <a:pt x="166" y="135"/>
                  </a:lnTo>
                  <a:lnTo>
                    <a:pt x="156" y="147"/>
                  </a:lnTo>
                  <a:lnTo>
                    <a:pt x="146" y="159"/>
                  </a:lnTo>
                  <a:lnTo>
                    <a:pt x="136" y="172"/>
                  </a:lnTo>
                  <a:lnTo>
                    <a:pt x="127" y="186"/>
                  </a:lnTo>
                  <a:lnTo>
                    <a:pt x="118" y="199"/>
                  </a:lnTo>
                  <a:lnTo>
                    <a:pt x="109" y="214"/>
                  </a:lnTo>
                  <a:lnTo>
                    <a:pt x="101" y="229"/>
                  </a:lnTo>
                  <a:lnTo>
                    <a:pt x="94" y="245"/>
                  </a:lnTo>
                  <a:lnTo>
                    <a:pt x="87" y="261"/>
                  </a:lnTo>
                  <a:lnTo>
                    <a:pt x="80" y="277"/>
                  </a:lnTo>
                  <a:lnTo>
                    <a:pt x="76" y="294"/>
                  </a:lnTo>
                  <a:lnTo>
                    <a:pt x="70" y="311"/>
                  </a:lnTo>
                  <a:lnTo>
                    <a:pt x="66" y="329"/>
                  </a:lnTo>
                  <a:lnTo>
                    <a:pt x="62" y="346"/>
                  </a:lnTo>
                  <a:lnTo>
                    <a:pt x="60" y="364"/>
                  </a:lnTo>
                  <a:lnTo>
                    <a:pt x="58" y="382"/>
                  </a:lnTo>
                  <a:lnTo>
                    <a:pt x="56" y="400"/>
                  </a:lnTo>
                  <a:lnTo>
                    <a:pt x="56" y="420"/>
                  </a:lnTo>
                  <a:lnTo>
                    <a:pt x="56" y="4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3"/>
            <p:cNvSpPr>
              <a:spLocks/>
            </p:cNvSpPr>
            <p:nvPr userDrawn="1"/>
          </p:nvSpPr>
          <p:spPr bwMode="auto">
            <a:xfrm>
              <a:off x="7391810" y="6421003"/>
              <a:ext cx="93655" cy="112789"/>
            </a:xfrm>
            <a:custGeom>
              <a:avLst/>
              <a:gdLst>
                <a:gd name="T0" fmla="*/ 178 w 558"/>
                <a:gd name="T1" fmla="*/ 17 h 671"/>
                <a:gd name="T2" fmla="*/ 169 w 558"/>
                <a:gd name="T3" fmla="*/ 120 h 671"/>
                <a:gd name="T4" fmla="*/ 199 w 558"/>
                <a:gd name="T5" fmla="*/ 95 h 671"/>
                <a:gd name="T6" fmla="*/ 256 w 558"/>
                <a:gd name="T7" fmla="*/ 52 h 671"/>
                <a:gd name="T8" fmla="*/ 299 w 558"/>
                <a:gd name="T9" fmla="*/ 27 h 671"/>
                <a:gd name="T10" fmla="*/ 329 w 558"/>
                <a:gd name="T11" fmla="*/ 14 h 671"/>
                <a:gd name="T12" fmla="*/ 358 w 558"/>
                <a:gd name="T13" fmla="*/ 5 h 671"/>
                <a:gd name="T14" fmla="*/ 388 w 558"/>
                <a:gd name="T15" fmla="*/ 1 h 671"/>
                <a:gd name="T16" fmla="*/ 403 w 558"/>
                <a:gd name="T17" fmla="*/ 0 h 671"/>
                <a:gd name="T18" fmla="*/ 441 w 558"/>
                <a:gd name="T19" fmla="*/ 3 h 671"/>
                <a:gd name="T20" fmla="*/ 474 w 558"/>
                <a:gd name="T21" fmla="*/ 11 h 671"/>
                <a:gd name="T22" fmla="*/ 500 w 558"/>
                <a:gd name="T23" fmla="*/ 26 h 671"/>
                <a:gd name="T24" fmla="*/ 521 w 558"/>
                <a:gd name="T25" fmla="*/ 44 h 671"/>
                <a:gd name="T26" fmla="*/ 537 w 558"/>
                <a:gd name="T27" fmla="*/ 67 h 671"/>
                <a:gd name="T28" fmla="*/ 549 w 558"/>
                <a:gd name="T29" fmla="*/ 94 h 671"/>
                <a:gd name="T30" fmla="*/ 555 w 558"/>
                <a:gd name="T31" fmla="*/ 125 h 671"/>
                <a:gd name="T32" fmla="*/ 558 w 558"/>
                <a:gd name="T33" fmla="*/ 160 h 671"/>
                <a:gd name="T34" fmla="*/ 557 w 558"/>
                <a:gd name="T35" fmla="*/ 181 h 671"/>
                <a:gd name="T36" fmla="*/ 552 w 558"/>
                <a:gd name="T37" fmla="*/ 222 h 671"/>
                <a:gd name="T38" fmla="*/ 463 w 558"/>
                <a:gd name="T39" fmla="*/ 671 h 671"/>
                <a:gd name="T40" fmla="*/ 491 w 558"/>
                <a:gd name="T41" fmla="*/ 256 h 671"/>
                <a:gd name="T42" fmla="*/ 499 w 558"/>
                <a:gd name="T43" fmla="*/ 209 h 671"/>
                <a:gd name="T44" fmla="*/ 502 w 558"/>
                <a:gd name="T45" fmla="*/ 171 h 671"/>
                <a:gd name="T46" fmla="*/ 501 w 558"/>
                <a:gd name="T47" fmla="*/ 157 h 671"/>
                <a:gd name="T48" fmla="*/ 498 w 558"/>
                <a:gd name="T49" fmla="*/ 130 h 671"/>
                <a:gd name="T50" fmla="*/ 491 w 558"/>
                <a:gd name="T51" fmla="*/ 108 h 671"/>
                <a:gd name="T52" fmla="*/ 481 w 558"/>
                <a:gd name="T53" fmla="*/ 89 h 671"/>
                <a:gd name="T54" fmla="*/ 467 w 558"/>
                <a:gd name="T55" fmla="*/ 73 h 671"/>
                <a:gd name="T56" fmla="*/ 449 w 558"/>
                <a:gd name="T57" fmla="*/ 62 h 671"/>
                <a:gd name="T58" fmla="*/ 426 w 558"/>
                <a:gd name="T59" fmla="*/ 54 h 671"/>
                <a:gd name="T60" fmla="*/ 400 w 558"/>
                <a:gd name="T61" fmla="*/ 51 h 671"/>
                <a:gd name="T62" fmla="*/ 384 w 558"/>
                <a:gd name="T63" fmla="*/ 51 h 671"/>
                <a:gd name="T64" fmla="*/ 363 w 558"/>
                <a:gd name="T65" fmla="*/ 52 h 671"/>
                <a:gd name="T66" fmla="*/ 338 w 558"/>
                <a:gd name="T67" fmla="*/ 59 h 671"/>
                <a:gd name="T68" fmla="*/ 312 w 558"/>
                <a:gd name="T69" fmla="*/ 69 h 671"/>
                <a:gd name="T70" fmla="*/ 285 w 558"/>
                <a:gd name="T71" fmla="*/ 83 h 671"/>
                <a:gd name="T72" fmla="*/ 255 w 558"/>
                <a:gd name="T73" fmla="*/ 102 h 671"/>
                <a:gd name="T74" fmla="*/ 190 w 558"/>
                <a:gd name="T75" fmla="*/ 154 h 671"/>
                <a:gd name="T76" fmla="*/ 57 w 558"/>
                <a:gd name="T77" fmla="*/ 671 h 671"/>
                <a:gd name="T78" fmla="*/ 132 w 558"/>
                <a:gd name="T79" fmla="*/ 17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8" h="671">
                  <a:moveTo>
                    <a:pt x="132" y="17"/>
                  </a:moveTo>
                  <a:lnTo>
                    <a:pt x="178" y="17"/>
                  </a:lnTo>
                  <a:lnTo>
                    <a:pt x="163" y="120"/>
                  </a:lnTo>
                  <a:lnTo>
                    <a:pt x="169" y="120"/>
                  </a:lnTo>
                  <a:lnTo>
                    <a:pt x="169" y="120"/>
                  </a:lnTo>
                  <a:lnTo>
                    <a:pt x="199" y="95"/>
                  </a:lnTo>
                  <a:lnTo>
                    <a:pt x="228" y="72"/>
                  </a:lnTo>
                  <a:lnTo>
                    <a:pt x="256" y="52"/>
                  </a:lnTo>
                  <a:lnTo>
                    <a:pt x="286" y="35"/>
                  </a:lnTo>
                  <a:lnTo>
                    <a:pt x="299" y="27"/>
                  </a:lnTo>
                  <a:lnTo>
                    <a:pt x="314" y="20"/>
                  </a:lnTo>
                  <a:lnTo>
                    <a:pt x="329" y="14"/>
                  </a:lnTo>
                  <a:lnTo>
                    <a:pt x="344" y="9"/>
                  </a:lnTo>
                  <a:lnTo>
                    <a:pt x="358" y="5"/>
                  </a:lnTo>
                  <a:lnTo>
                    <a:pt x="373" y="2"/>
                  </a:lnTo>
                  <a:lnTo>
                    <a:pt x="388" y="1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23" y="1"/>
                  </a:lnTo>
                  <a:lnTo>
                    <a:pt x="441" y="3"/>
                  </a:lnTo>
                  <a:lnTo>
                    <a:pt x="458" y="7"/>
                  </a:lnTo>
                  <a:lnTo>
                    <a:pt x="474" y="11"/>
                  </a:lnTo>
                  <a:lnTo>
                    <a:pt x="487" y="18"/>
                  </a:lnTo>
                  <a:lnTo>
                    <a:pt x="500" y="26"/>
                  </a:lnTo>
                  <a:lnTo>
                    <a:pt x="511" y="34"/>
                  </a:lnTo>
                  <a:lnTo>
                    <a:pt x="521" y="44"/>
                  </a:lnTo>
                  <a:lnTo>
                    <a:pt x="531" y="55"/>
                  </a:lnTo>
                  <a:lnTo>
                    <a:pt x="537" y="67"/>
                  </a:lnTo>
                  <a:lnTo>
                    <a:pt x="544" y="80"/>
                  </a:lnTo>
                  <a:lnTo>
                    <a:pt x="549" y="94"/>
                  </a:lnTo>
                  <a:lnTo>
                    <a:pt x="553" y="109"/>
                  </a:lnTo>
                  <a:lnTo>
                    <a:pt x="555" y="125"/>
                  </a:lnTo>
                  <a:lnTo>
                    <a:pt x="557" y="142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557" y="181"/>
                  </a:lnTo>
                  <a:lnTo>
                    <a:pt x="555" y="202"/>
                  </a:lnTo>
                  <a:lnTo>
                    <a:pt x="552" y="222"/>
                  </a:lnTo>
                  <a:lnTo>
                    <a:pt x="546" y="248"/>
                  </a:lnTo>
                  <a:lnTo>
                    <a:pt x="463" y="671"/>
                  </a:lnTo>
                  <a:lnTo>
                    <a:pt x="407" y="671"/>
                  </a:lnTo>
                  <a:lnTo>
                    <a:pt x="491" y="256"/>
                  </a:lnTo>
                  <a:lnTo>
                    <a:pt x="491" y="256"/>
                  </a:lnTo>
                  <a:lnTo>
                    <a:pt x="499" y="209"/>
                  </a:lnTo>
                  <a:lnTo>
                    <a:pt x="501" y="190"/>
                  </a:lnTo>
                  <a:lnTo>
                    <a:pt x="502" y="171"/>
                  </a:lnTo>
                  <a:lnTo>
                    <a:pt x="502" y="171"/>
                  </a:lnTo>
                  <a:lnTo>
                    <a:pt x="501" y="157"/>
                  </a:lnTo>
                  <a:lnTo>
                    <a:pt x="500" y="144"/>
                  </a:lnTo>
                  <a:lnTo>
                    <a:pt x="498" y="130"/>
                  </a:lnTo>
                  <a:lnTo>
                    <a:pt x="495" y="119"/>
                  </a:lnTo>
                  <a:lnTo>
                    <a:pt x="491" y="108"/>
                  </a:lnTo>
                  <a:lnTo>
                    <a:pt x="486" y="98"/>
                  </a:lnTo>
                  <a:lnTo>
                    <a:pt x="481" y="89"/>
                  </a:lnTo>
                  <a:lnTo>
                    <a:pt x="474" y="80"/>
                  </a:lnTo>
                  <a:lnTo>
                    <a:pt x="467" y="73"/>
                  </a:lnTo>
                  <a:lnTo>
                    <a:pt x="458" y="68"/>
                  </a:lnTo>
                  <a:lnTo>
                    <a:pt x="449" y="62"/>
                  </a:lnTo>
                  <a:lnTo>
                    <a:pt x="438" y="58"/>
                  </a:lnTo>
                  <a:lnTo>
                    <a:pt x="426" y="54"/>
                  </a:lnTo>
                  <a:lnTo>
                    <a:pt x="414" y="52"/>
                  </a:lnTo>
                  <a:lnTo>
                    <a:pt x="400" y="51"/>
                  </a:lnTo>
                  <a:lnTo>
                    <a:pt x="384" y="51"/>
                  </a:lnTo>
                  <a:lnTo>
                    <a:pt x="384" y="51"/>
                  </a:lnTo>
                  <a:lnTo>
                    <a:pt x="374" y="51"/>
                  </a:lnTo>
                  <a:lnTo>
                    <a:pt x="363" y="52"/>
                  </a:lnTo>
                  <a:lnTo>
                    <a:pt x="350" y="55"/>
                  </a:lnTo>
                  <a:lnTo>
                    <a:pt x="338" y="59"/>
                  </a:lnTo>
                  <a:lnTo>
                    <a:pt x="325" y="63"/>
                  </a:lnTo>
                  <a:lnTo>
                    <a:pt x="312" y="69"/>
                  </a:lnTo>
                  <a:lnTo>
                    <a:pt x="298" y="75"/>
                  </a:lnTo>
                  <a:lnTo>
                    <a:pt x="285" y="83"/>
                  </a:lnTo>
                  <a:lnTo>
                    <a:pt x="270" y="92"/>
                  </a:lnTo>
                  <a:lnTo>
                    <a:pt x="255" y="102"/>
                  </a:lnTo>
                  <a:lnTo>
                    <a:pt x="224" y="126"/>
                  </a:lnTo>
                  <a:lnTo>
                    <a:pt x="190" y="154"/>
                  </a:lnTo>
                  <a:lnTo>
                    <a:pt x="153" y="188"/>
                  </a:lnTo>
                  <a:lnTo>
                    <a:pt x="57" y="671"/>
                  </a:lnTo>
                  <a:lnTo>
                    <a:pt x="0" y="671"/>
                  </a:lnTo>
                  <a:lnTo>
                    <a:pt x="132" y="1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54"/>
            <p:cNvSpPr>
              <a:spLocks noChangeArrowheads="1"/>
            </p:cNvSpPr>
            <p:nvPr userDrawn="1"/>
          </p:nvSpPr>
          <p:spPr bwMode="auto">
            <a:xfrm>
              <a:off x="7566533" y="6362091"/>
              <a:ext cx="13595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5"/>
            <p:cNvSpPr>
              <a:spLocks noEditPoints="1"/>
            </p:cNvSpPr>
            <p:nvPr userDrawn="1"/>
          </p:nvSpPr>
          <p:spPr bwMode="auto">
            <a:xfrm>
              <a:off x="7655657" y="6384750"/>
              <a:ext cx="98187" cy="149043"/>
            </a:xfrm>
            <a:custGeom>
              <a:avLst/>
              <a:gdLst>
                <a:gd name="T0" fmla="*/ 109 w 587"/>
                <a:gd name="T1" fmla="*/ 607 h 886"/>
                <a:gd name="T2" fmla="*/ 0 w 587"/>
                <a:gd name="T3" fmla="*/ 607 h 886"/>
                <a:gd name="T4" fmla="*/ 0 w 587"/>
                <a:gd name="T5" fmla="*/ 529 h 886"/>
                <a:gd name="T6" fmla="*/ 118 w 587"/>
                <a:gd name="T7" fmla="*/ 529 h 886"/>
                <a:gd name="T8" fmla="*/ 142 w 587"/>
                <a:gd name="T9" fmla="*/ 328 h 886"/>
                <a:gd name="T10" fmla="*/ 27 w 587"/>
                <a:gd name="T11" fmla="*/ 328 h 886"/>
                <a:gd name="T12" fmla="*/ 27 w 587"/>
                <a:gd name="T13" fmla="*/ 249 h 886"/>
                <a:gd name="T14" fmla="*/ 152 w 587"/>
                <a:gd name="T15" fmla="*/ 249 h 886"/>
                <a:gd name="T16" fmla="*/ 183 w 587"/>
                <a:gd name="T17" fmla="*/ 0 h 886"/>
                <a:gd name="T18" fmla="*/ 255 w 587"/>
                <a:gd name="T19" fmla="*/ 0 h 886"/>
                <a:gd name="T20" fmla="*/ 224 w 587"/>
                <a:gd name="T21" fmla="*/ 249 h 886"/>
                <a:gd name="T22" fmla="*/ 404 w 587"/>
                <a:gd name="T23" fmla="*/ 249 h 886"/>
                <a:gd name="T24" fmla="*/ 437 w 587"/>
                <a:gd name="T25" fmla="*/ 0 h 886"/>
                <a:gd name="T26" fmla="*/ 510 w 587"/>
                <a:gd name="T27" fmla="*/ 0 h 886"/>
                <a:gd name="T28" fmla="*/ 477 w 587"/>
                <a:gd name="T29" fmla="*/ 249 h 886"/>
                <a:gd name="T30" fmla="*/ 587 w 587"/>
                <a:gd name="T31" fmla="*/ 249 h 886"/>
                <a:gd name="T32" fmla="*/ 587 w 587"/>
                <a:gd name="T33" fmla="*/ 328 h 886"/>
                <a:gd name="T34" fmla="*/ 469 w 587"/>
                <a:gd name="T35" fmla="*/ 328 h 886"/>
                <a:gd name="T36" fmla="*/ 444 w 587"/>
                <a:gd name="T37" fmla="*/ 529 h 886"/>
                <a:gd name="T38" fmla="*/ 559 w 587"/>
                <a:gd name="T39" fmla="*/ 529 h 886"/>
                <a:gd name="T40" fmla="*/ 559 w 587"/>
                <a:gd name="T41" fmla="*/ 607 h 886"/>
                <a:gd name="T42" fmla="*/ 435 w 587"/>
                <a:gd name="T43" fmla="*/ 607 h 886"/>
                <a:gd name="T44" fmla="*/ 401 w 587"/>
                <a:gd name="T45" fmla="*/ 886 h 886"/>
                <a:gd name="T46" fmla="*/ 328 w 587"/>
                <a:gd name="T47" fmla="*/ 886 h 886"/>
                <a:gd name="T48" fmla="*/ 361 w 587"/>
                <a:gd name="T49" fmla="*/ 607 h 886"/>
                <a:gd name="T50" fmla="*/ 182 w 587"/>
                <a:gd name="T51" fmla="*/ 607 h 886"/>
                <a:gd name="T52" fmla="*/ 148 w 587"/>
                <a:gd name="T53" fmla="*/ 886 h 886"/>
                <a:gd name="T54" fmla="*/ 75 w 587"/>
                <a:gd name="T55" fmla="*/ 886 h 886"/>
                <a:gd name="T56" fmla="*/ 109 w 587"/>
                <a:gd name="T57" fmla="*/ 607 h 886"/>
                <a:gd name="T58" fmla="*/ 370 w 587"/>
                <a:gd name="T59" fmla="*/ 529 h 886"/>
                <a:gd name="T60" fmla="*/ 395 w 587"/>
                <a:gd name="T61" fmla="*/ 328 h 886"/>
                <a:gd name="T62" fmla="*/ 216 w 587"/>
                <a:gd name="T63" fmla="*/ 328 h 886"/>
                <a:gd name="T64" fmla="*/ 191 w 587"/>
                <a:gd name="T65" fmla="*/ 529 h 886"/>
                <a:gd name="T66" fmla="*/ 370 w 587"/>
                <a:gd name="T67" fmla="*/ 529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886">
                  <a:moveTo>
                    <a:pt x="109" y="607"/>
                  </a:moveTo>
                  <a:lnTo>
                    <a:pt x="0" y="607"/>
                  </a:lnTo>
                  <a:lnTo>
                    <a:pt x="0" y="529"/>
                  </a:lnTo>
                  <a:lnTo>
                    <a:pt x="118" y="529"/>
                  </a:lnTo>
                  <a:lnTo>
                    <a:pt x="142" y="328"/>
                  </a:lnTo>
                  <a:lnTo>
                    <a:pt x="27" y="328"/>
                  </a:lnTo>
                  <a:lnTo>
                    <a:pt x="27" y="249"/>
                  </a:lnTo>
                  <a:lnTo>
                    <a:pt x="152" y="249"/>
                  </a:lnTo>
                  <a:lnTo>
                    <a:pt x="183" y="0"/>
                  </a:lnTo>
                  <a:lnTo>
                    <a:pt x="255" y="0"/>
                  </a:lnTo>
                  <a:lnTo>
                    <a:pt x="224" y="249"/>
                  </a:lnTo>
                  <a:lnTo>
                    <a:pt x="404" y="249"/>
                  </a:lnTo>
                  <a:lnTo>
                    <a:pt x="437" y="0"/>
                  </a:lnTo>
                  <a:lnTo>
                    <a:pt x="510" y="0"/>
                  </a:lnTo>
                  <a:lnTo>
                    <a:pt x="477" y="249"/>
                  </a:lnTo>
                  <a:lnTo>
                    <a:pt x="587" y="249"/>
                  </a:lnTo>
                  <a:lnTo>
                    <a:pt x="587" y="328"/>
                  </a:lnTo>
                  <a:lnTo>
                    <a:pt x="469" y="328"/>
                  </a:lnTo>
                  <a:lnTo>
                    <a:pt x="444" y="529"/>
                  </a:lnTo>
                  <a:lnTo>
                    <a:pt x="559" y="529"/>
                  </a:lnTo>
                  <a:lnTo>
                    <a:pt x="559" y="607"/>
                  </a:lnTo>
                  <a:lnTo>
                    <a:pt x="435" y="607"/>
                  </a:lnTo>
                  <a:lnTo>
                    <a:pt x="401" y="886"/>
                  </a:lnTo>
                  <a:lnTo>
                    <a:pt x="328" y="886"/>
                  </a:lnTo>
                  <a:lnTo>
                    <a:pt x="361" y="607"/>
                  </a:lnTo>
                  <a:lnTo>
                    <a:pt x="182" y="607"/>
                  </a:lnTo>
                  <a:lnTo>
                    <a:pt x="148" y="886"/>
                  </a:lnTo>
                  <a:lnTo>
                    <a:pt x="75" y="886"/>
                  </a:lnTo>
                  <a:lnTo>
                    <a:pt x="109" y="607"/>
                  </a:lnTo>
                  <a:close/>
                  <a:moveTo>
                    <a:pt x="370" y="529"/>
                  </a:moveTo>
                  <a:lnTo>
                    <a:pt x="395" y="328"/>
                  </a:lnTo>
                  <a:lnTo>
                    <a:pt x="216" y="328"/>
                  </a:lnTo>
                  <a:lnTo>
                    <a:pt x="191" y="529"/>
                  </a:lnTo>
                  <a:lnTo>
                    <a:pt x="370" y="52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6"/>
            <p:cNvSpPr>
              <a:spLocks noEditPoints="1"/>
            </p:cNvSpPr>
            <p:nvPr userDrawn="1"/>
          </p:nvSpPr>
          <p:spPr bwMode="auto">
            <a:xfrm>
              <a:off x="7775495" y="6383239"/>
              <a:ext cx="104733" cy="150554"/>
            </a:xfrm>
            <a:custGeom>
              <a:avLst/>
              <a:gdLst>
                <a:gd name="T0" fmla="*/ 265 w 622"/>
                <a:gd name="T1" fmla="*/ 0 h 895"/>
                <a:gd name="T2" fmla="*/ 360 w 622"/>
                <a:gd name="T3" fmla="*/ 7 h 895"/>
                <a:gd name="T4" fmla="*/ 442 w 622"/>
                <a:gd name="T5" fmla="*/ 28 h 895"/>
                <a:gd name="T6" fmla="*/ 496 w 622"/>
                <a:gd name="T7" fmla="*/ 58 h 895"/>
                <a:gd name="T8" fmla="*/ 522 w 622"/>
                <a:gd name="T9" fmla="*/ 81 h 895"/>
                <a:gd name="T10" fmla="*/ 544 w 622"/>
                <a:gd name="T11" fmla="*/ 108 h 895"/>
                <a:gd name="T12" fmla="*/ 559 w 622"/>
                <a:gd name="T13" fmla="*/ 140 h 895"/>
                <a:gd name="T14" fmla="*/ 569 w 622"/>
                <a:gd name="T15" fmla="*/ 177 h 895"/>
                <a:gd name="T16" fmla="*/ 572 w 622"/>
                <a:gd name="T17" fmla="*/ 218 h 895"/>
                <a:gd name="T18" fmla="*/ 570 w 622"/>
                <a:gd name="T19" fmla="*/ 251 h 895"/>
                <a:gd name="T20" fmla="*/ 557 w 622"/>
                <a:gd name="T21" fmla="*/ 297 h 895"/>
                <a:gd name="T22" fmla="*/ 533 w 622"/>
                <a:gd name="T23" fmla="*/ 338 h 895"/>
                <a:gd name="T24" fmla="*/ 498 w 622"/>
                <a:gd name="T25" fmla="*/ 374 h 895"/>
                <a:gd name="T26" fmla="*/ 453 w 622"/>
                <a:gd name="T27" fmla="*/ 401 h 895"/>
                <a:gd name="T28" fmla="*/ 416 w 622"/>
                <a:gd name="T29" fmla="*/ 419 h 895"/>
                <a:gd name="T30" fmla="*/ 462 w 622"/>
                <a:gd name="T31" fmla="*/ 429 h 895"/>
                <a:gd name="T32" fmla="*/ 521 w 622"/>
                <a:gd name="T33" fmla="*/ 453 h 895"/>
                <a:gd name="T34" fmla="*/ 567 w 622"/>
                <a:gd name="T35" fmla="*/ 487 h 895"/>
                <a:gd name="T36" fmla="*/ 600 w 622"/>
                <a:gd name="T37" fmla="*/ 532 h 895"/>
                <a:gd name="T38" fmla="*/ 618 w 622"/>
                <a:gd name="T39" fmla="*/ 589 h 895"/>
                <a:gd name="T40" fmla="*/ 622 w 622"/>
                <a:gd name="T41" fmla="*/ 632 h 895"/>
                <a:gd name="T42" fmla="*/ 618 w 622"/>
                <a:gd name="T43" fmla="*/ 680 h 895"/>
                <a:gd name="T44" fmla="*/ 608 w 622"/>
                <a:gd name="T45" fmla="*/ 722 h 895"/>
                <a:gd name="T46" fmla="*/ 591 w 622"/>
                <a:gd name="T47" fmla="*/ 759 h 895"/>
                <a:gd name="T48" fmla="*/ 567 w 622"/>
                <a:gd name="T49" fmla="*/ 792 h 895"/>
                <a:gd name="T50" fmla="*/ 539 w 622"/>
                <a:gd name="T51" fmla="*/ 821 h 895"/>
                <a:gd name="T52" fmla="*/ 505 w 622"/>
                <a:gd name="T53" fmla="*/ 845 h 895"/>
                <a:gd name="T54" fmla="*/ 451 w 622"/>
                <a:gd name="T55" fmla="*/ 868 h 895"/>
                <a:gd name="T56" fmla="*/ 357 w 622"/>
                <a:gd name="T57" fmla="*/ 890 h 895"/>
                <a:gd name="T58" fmla="*/ 0 w 622"/>
                <a:gd name="T59" fmla="*/ 895 h 895"/>
                <a:gd name="T60" fmla="*/ 246 w 622"/>
                <a:gd name="T61" fmla="*/ 381 h 895"/>
                <a:gd name="T62" fmla="*/ 322 w 622"/>
                <a:gd name="T63" fmla="*/ 376 h 895"/>
                <a:gd name="T64" fmla="*/ 380 w 622"/>
                <a:gd name="T65" fmla="*/ 360 h 895"/>
                <a:gd name="T66" fmla="*/ 421 w 622"/>
                <a:gd name="T67" fmla="*/ 332 h 895"/>
                <a:gd name="T68" fmla="*/ 448 w 622"/>
                <a:gd name="T69" fmla="*/ 294 h 895"/>
                <a:gd name="T70" fmla="*/ 460 w 622"/>
                <a:gd name="T71" fmla="*/ 246 h 895"/>
                <a:gd name="T72" fmla="*/ 460 w 622"/>
                <a:gd name="T73" fmla="*/ 210 h 895"/>
                <a:gd name="T74" fmla="*/ 447 w 622"/>
                <a:gd name="T75" fmla="*/ 166 h 895"/>
                <a:gd name="T76" fmla="*/ 420 w 622"/>
                <a:gd name="T77" fmla="*/ 132 h 895"/>
                <a:gd name="T78" fmla="*/ 378 w 622"/>
                <a:gd name="T79" fmla="*/ 109 h 895"/>
                <a:gd name="T80" fmla="*/ 322 w 622"/>
                <a:gd name="T81" fmla="*/ 95 h 895"/>
                <a:gd name="T82" fmla="*/ 251 w 622"/>
                <a:gd name="T83" fmla="*/ 91 h 895"/>
                <a:gd name="T84" fmla="*/ 246 w 622"/>
                <a:gd name="T85" fmla="*/ 381 h 895"/>
                <a:gd name="T86" fmla="*/ 297 w 622"/>
                <a:gd name="T87" fmla="*/ 804 h 895"/>
                <a:gd name="T88" fmla="*/ 370 w 622"/>
                <a:gd name="T89" fmla="*/ 793 h 895"/>
                <a:gd name="T90" fmla="*/ 430 w 622"/>
                <a:gd name="T91" fmla="*/ 771 h 895"/>
                <a:gd name="T92" fmla="*/ 474 w 622"/>
                <a:gd name="T93" fmla="*/ 737 h 895"/>
                <a:gd name="T94" fmla="*/ 502 w 622"/>
                <a:gd name="T95" fmla="*/ 689 h 895"/>
                <a:gd name="T96" fmla="*/ 511 w 622"/>
                <a:gd name="T97" fmla="*/ 627 h 895"/>
                <a:gd name="T98" fmla="*/ 506 w 622"/>
                <a:gd name="T99" fmla="*/ 588 h 895"/>
                <a:gd name="T100" fmla="*/ 486 w 622"/>
                <a:gd name="T101" fmla="*/ 542 h 895"/>
                <a:gd name="T102" fmla="*/ 448 w 622"/>
                <a:gd name="T103" fmla="*/ 505 h 895"/>
                <a:gd name="T104" fmla="*/ 394 w 622"/>
                <a:gd name="T105" fmla="*/ 481 h 895"/>
                <a:gd name="T106" fmla="*/ 324 w 622"/>
                <a:gd name="T107" fmla="*/ 469 h 895"/>
                <a:gd name="T108" fmla="*/ 114 w 622"/>
                <a:gd name="T109" fmla="*/ 467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2" h="895">
                  <a:moveTo>
                    <a:pt x="0" y="0"/>
                  </a:moveTo>
                  <a:lnTo>
                    <a:pt x="265" y="0"/>
                  </a:lnTo>
                  <a:lnTo>
                    <a:pt x="265" y="0"/>
                  </a:lnTo>
                  <a:lnTo>
                    <a:pt x="298" y="1"/>
                  </a:lnTo>
                  <a:lnTo>
                    <a:pt x="329" y="4"/>
                  </a:lnTo>
                  <a:lnTo>
                    <a:pt x="360" y="7"/>
                  </a:lnTo>
                  <a:lnTo>
                    <a:pt x="388" y="13"/>
                  </a:lnTo>
                  <a:lnTo>
                    <a:pt x="416" y="19"/>
                  </a:lnTo>
                  <a:lnTo>
                    <a:pt x="442" y="28"/>
                  </a:lnTo>
                  <a:lnTo>
                    <a:pt x="464" y="39"/>
                  </a:lnTo>
                  <a:lnTo>
                    <a:pt x="486" y="51"/>
                  </a:lnTo>
                  <a:lnTo>
                    <a:pt x="496" y="58"/>
                  </a:lnTo>
                  <a:lnTo>
                    <a:pt x="505" y="65"/>
                  </a:lnTo>
                  <a:lnTo>
                    <a:pt x="514" y="73"/>
                  </a:lnTo>
                  <a:lnTo>
                    <a:pt x="522" y="81"/>
                  </a:lnTo>
                  <a:lnTo>
                    <a:pt x="530" y="90"/>
                  </a:lnTo>
                  <a:lnTo>
                    <a:pt x="537" y="99"/>
                  </a:lnTo>
                  <a:lnTo>
                    <a:pt x="544" y="108"/>
                  </a:lnTo>
                  <a:lnTo>
                    <a:pt x="549" y="118"/>
                  </a:lnTo>
                  <a:lnTo>
                    <a:pt x="555" y="130"/>
                  </a:lnTo>
                  <a:lnTo>
                    <a:pt x="559" y="140"/>
                  </a:lnTo>
                  <a:lnTo>
                    <a:pt x="563" y="152"/>
                  </a:lnTo>
                  <a:lnTo>
                    <a:pt x="566" y="165"/>
                  </a:lnTo>
                  <a:lnTo>
                    <a:pt x="569" y="177"/>
                  </a:lnTo>
                  <a:lnTo>
                    <a:pt x="571" y="191"/>
                  </a:lnTo>
                  <a:lnTo>
                    <a:pt x="572" y="204"/>
                  </a:lnTo>
                  <a:lnTo>
                    <a:pt x="572" y="218"/>
                  </a:lnTo>
                  <a:lnTo>
                    <a:pt x="572" y="218"/>
                  </a:lnTo>
                  <a:lnTo>
                    <a:pt x="571" y="235"/>
                  </a:lnTo>
                  <a:lnTo>
                    <a:pt x="570" y="251"/>
                  </a:lnTo>
                  <a:lnTo>
                    <a:pt x="566" y="267"/>
                  </a:lnTo>
                  <a:lnTo>
                    <a:pt x="563" y="283"/>
                  </a:lnTo>
                  <a:lnTo>
                    <a:pt x="557" y="297"/>
                  </a:lnTo>
                  <a:lnTo>
                    <a:pt x="550" y="312"/>
                  </a:lnTo>
                  <a:lnTo>
                    <a:pt x="542" y="326"/>
                  </a:lnTo>
                  <a:lnTo>
                    <a:pt x="533" y="338"/>
                  </a:lnTo>
                  <a:lnTo>
                    <a:pt x="523" y="351"/>
                  </a:lnTo>
                  <a:lnTo>
                    <a:pt x="512" y="363"/>
                  </a:lnTo>
                  <a:lnTo>
                    <a:pt x="498" y="374"/>
                  </a:lnTo>
                  <a:lnTo>
                    <a:pt x="485" y="384"/>
                  </a:lnTo>
                  <a:lnTo>
                    <a:pt x="469" y="393"/>
                  </a:lnTo>
                  <a:lnTo>
                    <a:pt x="453" y="401"/>
                  </a:lnTo>
                  <a:lnTo>
                    <a:pt x="435" y="408"/>
                  </a:lnTo>
                  <a:lnTo>
                    <a:pt x="416" y="413"/>
                  </a:lnTo>
                  <a:lnTo>
                    <a:pt x="416" y="419"/>
                  </a:lnTo>
                  <a:lnTo>
                    <a:pt x="416" y="419"/>
                  </a:lnTo>
                  <a:lnTo>
                    <a:pt x="439" y="423"/>
                  </a:lnTo>
                  <a:lnTo>
                    <a:pt x="462" y="429"/>
                  </a:lnTo>
                  <a:lnTo>
                    <a:pt x="484" y="436"/>
                  </a:lnTo>
                  <a:lnTo>
                    <a:pt x="503" y="444"/>
                  </a:lnTo>
                  <a:lnTo>
                    <a:pt x="521" y="453"/>
                  </a:lnTo>
                  <a:lnTo>
                    <a:pt x="538" y="463"/>
                  </a:lnTo>
                  <a:lnTo>
                    <a:pt x="554" y="475"/>
                  </a:lnTo>
                  <a:lnTo>
                    <a:pt x="567" y="487"/>
                  </a:lnTo>
                  <a:lnTo>
                    <a:pt x="580" y="502"/>
                  </a:lnTo>
                  <a:lnTo>
                    <a:pt x="591" y="517"/>
                  </a:lnTo>
                  <a:lnTo>
                    <a:pt x="600" y="532"/>
                  </a:lnTo>
                  <a:lnTo>
                    <a:pt x="608" y="551"/>
                  </a:lnTo>
                  <a:lnTo>
                    <a:pt x="614" y="569"/>
                  </a:lnTo>
                  <a:lnTo>
                    <a:pt x="618" y="589"/>
                  </a:lnTo>
                  <a:lnTo>
                    <a:pt x="622" y="611"/>
                  </a:lnTo>
                  <a:lnTo>
                    <a:pt x="622" y="632"/>
                  </a:lnTo>
                  <a:lnTo>
                    <a:pt x="622" y="632"/>
                  </a:lnTo>
                  <a:lnTo>
                    <a:pt x="622" y="649"/>
                  </a:lnTo>
                  <a:lnTo>
                    <a:pt x="621" y="664"/>
                  </a:lnTo>
                  <a:lnTo>
                    <a:pt x="618" y="680"/>
                  </a:lnTo>
                  <a:lnTo>
                    <a:pt x="616" y="695"/>
                  </a:lnTo>
                  <a:lnTo>
                    <a:pt x="613" y="708"/>
                  </a:lnTo>
                  <a:lnTo>
                    <a:pt x="608" y="722"/>
                  </a:lnTo>
                  <a:lnTo>
                    <a:pt x="604" y="736"/>
                  </a:lnTo>
                  <a:lnTo>
                    <a:pt x="598" y="748"/>
                  </a:lnTo>
                  <a:lnTo>
                    <a:pt x="591" y="759"/>
                  </a:lnTo>
                  <a:lnTo>
                    <a:pt x="584" y="771"/>
                  </a:lnTo>
                  <a:lnTo>
                    <a:pt x="576" y="782"/>
                  </a:lnTo>
                  <a:lnTo>
                    <a:pt x="567" y="792"/>
                  </a:lnTo>
                  <a:lnTo>
                    <a:pt x="558" y="803"/>
                  </a:lnTo>
                  <a:lnTo>
                    <a:pt x="549" y="812"/>
                  </a:lnTo>
                  <a:lnTo>
                    <a:pt x="539" y="821"/>
                  </a:lnTo>
                  <a:lnTo>
                    <a:pt x="528" y="830"/>
                  </a:lnTo>
                  <a:lnTo>
                    <a:pt x="516" y="837"/>
                  </a:lnTo>
                  <a:lnTo>
                    <a:pt x="505" y="845"/>
                  </a:lnTo>
                  <a:lnTo>
                    <a:pt x="493" y="851"/>
                  </a:lnTo>
                  <a:lnTo>
                    <a:pt x="479" y="858"/>
                  </a:lnTo>
                  <a:lnTo>
                    <a:pt x="451" y="868"/>
                  </a:lnTo>
                  <a:lnTo>
                    <a:pt x="421" y="877"/>
                  </a:lnTo>
                  <a:lnTo>
                    <a:pt x="390" y="885"/>
                  </a:lnTo>
                  <a:lnTo>
                    <a:pt x="357" y="890"/>
                  </a:lnTo>
                  <a:lnTo>
                    <a:pt x="322" y="893"/>
                  </a:lnTo>
                  <a:lnTo>
                    <a:pt x="285" y="895"/>
                  </a:lnTo>
                  <a:lnTo>
                    <a:pt x="0" y="895"/>
                  </a:lnTo>
                  <a:lnTo>
                    <a:pt x="0" y="0"/>
                  </a:lnTo>
                  <a:close/>
                  <a:moveTo>
                    <a:pt x="246" y="381"/>
                  </a:moveTo>
                  <a:lnTo>
                    <a:pt x="246" y="381"/>
                  </a:lnTo>
                  <a:lnTo>
                    <a:pt x="273" y="381"/>
                  </a:lnTo>
                  <a:lnTo>
                    <a:pt x="298" y="379"/>
                  </a:lnTo>
                  <a:lnTo>
                    <a:pt x="322" y="376"/>
                  </a:lnTo>
                  <a:lnTo>
                    <a:pt x="343" y="372"/>
                  </a:lnTo>
                  <a:lnTo>
                    <a:pt x="362" y="367"/>
                  </a:lnTo>
                  <a:lnTo>
                    <a:pt x="380" y="360"/>
                  </a:lnTo>
                  <a:lnTo>
                    <a:pt x="395" y="352"/>
                  </a:lnTo>
                  <a:lnTo>
                    <a:pt x="410" y="342"/>
                  </a:lnTo>
                  <a:lnTo>
                    <a:pt x="421" y="332"/>
                  </a:lnTo>
                  <a:lnTo>
                    <a:pt x="433" y="320"/>
                  </a:lnTo>
                  <a:lnTo>
                    <a:pt x="440" y="308"/>
                  </a:lnTo>
                  <a:lnTo>
                    <a:pt x="448" y="294"/>
                  </a:lnTo>
                  <a:lnTo>
                    <a:pt x="454" y="279"/>
                  </a:lnTo>
                  <a:lnTo>
                    <a:pt x="457" y="263"/>
                  </a:lnTo>
                  <a:lnTo>
                    <a:pt x="460" y="246"/>
                  </a:lnTo>
                  <a:lnTo>
                    <a:pt x="461" y="228"/>
                  </a:lnTo>
                  <a:lnTo>
                    <a:pt x="461" y="228"/>
                  </a:lnTo>
                  <a:lnTo>
                    <a:pt x="460" y="210"/>
                  </a:lnTo>
                  <a:lnTo>
                    <a:pt x="457" y="194"/>
                  </a:lnTo>
                  <a:lnTo>
                    <a:pt x="453" y="179"/>
                  </a:lnTo>
                  <a:lnTo>
                    <a:pt x="447" y="166"/>
                  </a:lnTo>
                  <a:lnTo>
                    <a:pt x="439" y="153"/>
                  </a:lnTo>
                  <a:lnTo>
                    <a:pt x="430" y="142"/>
                  </a:lnTo>
                  <a:lnTo>
                    <a:pt x="420" y="132"/>
                  </a:lnTo>
                  <a:lnTo>
                    <a:pt x="408" y="123"/>
                  </a:lnTo>
                  <a:lnTo>
                    <a:pt x="393" y="115"/>
                  </a:lnTo>
                  <a:lnTo>
                    <a:pt x="378" y="109"/>
                  </a:lnTo>
                  <a:lnTo>
                    <a:pt x="360" y="103"/>
                  </a:lnTo>
                  <a:lnTo>
                    <a:pt x="342" y="99"/>
                  </a:lnTo>
                  <a:lnTo>
                    <a:pt x="322" y="95"/>
                  </a:lnTo>
                  <a:lnTo>
                    <a:pt x="300" y="92"/>
                  </a:lnTo>
                  <a:lnTo>
                    <a:pt x="276" y="91"/>
                  </a:lnTo>
                  <a:lnTo>
                    <a:pt x="251" y="91"/>
                  </a:lnTo>
                  <a:lnTo>
                    <a:pt x="114" y="91"/>
                  </a:lnTo>
                  <a:lnTo>
                    <a:pt x="114" y="381"/>
                  </a:lnTo>
                  <a:lnTo>
                    <a:pt x="246" y="381"/>
                  </a:lnTo>
                  <a:close/>
                  <a:moveTo>
                    <a:pt x="268" y="804"/>
                  </a:moveTo>
                  <a:lnTo>
                    <a:pt x="268" y="804"/>
                  </a:lnTo>
                  <a:lnTo>
                    <a:pt x="297" y="804"/>
                  </a:lnTo>
                  <a:lnTo>
                    <a:pt x="323" y="801"/>
                  </a:lnTo>
                  <a:lnTo>
                    <a:pt x="348" y="798"/>
                  </a:lnTo>
                  <a:lnTo>
                    <a:pt x="370" y="793"/>
                  </a:lnTo>
                  <a:lnTo>
                    <a:pt x="392" y="788"/>
                  </a:lnTo>
                  <a:lnTo>
                    <a:pt x="412" y="780"/>
                  </a:lnTo>
                  <a:lnTo>
                    <a:pt x="430" y="771"/>
                  </a:lnTo>
                  <a:lnTo>
                    <a:pt x="447" y="762"/>
                  </a:lnTo>
                  <a:lnTo>
                    <a:pt x="462" y="749"/>
                  </a:lnTo>
                  <a:lnTo>
                    <a:pt x="474" y="737"/>
                  </a:lnTo>
                  <a:lnTo>
                    <a:pt x="486" y="722"/>
                  </a:lnTo>
                  <a:lnTo>
                    <a:pt x="495" y="706"/>
                  </a:lnTo>
                  <a:lnTo>
                    <a:pt x="502" y="689"/>
                  </a:lnTo>
                  <a:lnTo>
                    <a:pt x="506" y="670"/>
                  </a:lnTo>
                  <a:lnTo>
                    <a:pt x="510" y="649"/>
                  </a:lnTo>
                  <a:lnTo>
                    <a:pt x="511" y="627"/>
                  </a:lnTo>
                  <a:lnTo>
                    <a:pt x="511" y="627"/>
                  </a:lnTo>
                  <a:lnTo>
                    <a:pt x="510" y="607"/>
                  </a:lnTo>
                  <a:lnTo>
                    <a:pt x="506" y="588"/>
                  </a:lnTo>
                  <a:lnTo>
                    <a:pt x="502" y="571"/>
                  </a:lnTo>
                  <a:lnTo>
                    <a:pt x="495" y="555"/>
                  </a:lnTo>
                  <a:lnTo>
                    <a:pt x="486" y="542"/>
                  </a:lnTo>
                  <a:lnTo>
                    <a:pt x="476" y="528"/>
                  </a:lnTo>
                  <a:lnTo>
                    <a:pt x="463" y="515"/>
                  </a:lnTo>
                  <a:lnTo>
                    <a:pt x="448" y="505"/>
                  </a:lnTo>
                  <a:lnTo>
                    <a:pt x="433" y="496"/>
                  </a:lnTo>
                  <a:lnTo>
                    <a:pt x="414" y="488"/>
                  </a:lnTo>
                  <a:lnTo>
                    <a:pt x="394" y="481"/>
                  </a:lnTo>
                  <a:lnTo>
                    <a:pt x="373" y="476"/>
                  </a:lnTo>
                  <a:lnTo>
                    <a:pt x="349" y="472"/>
                  </a:lnTo>
                  <a:lnTo>
                    <a:pt x="324" y="469"/>
                  </a:lnTo>
                  <a:lnTo>
                    <a:pt x="298" y="467"/>
                  </a:lnTo>
                  <a:lnTo>
                    <a:pt x="268" y="467"/>
                  </a:lnTo>
                  <a:lnTo>
                    <a:pt x="114" y="467"/>
                  </a:lnTo>
                  <a:lnTo>
                    <a:pt x="114" y="804"/>
                  </a:lnTo>
                  <a:lnTo>
                    <a:pt x="268" y="80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7"/>
            <p:cNvSpPr>
              <a:spLocks noEditPoints="1"/>
            </p:cNvSpPr>
            <p:nvPr userDrawn="1"/>
          </p:nvSpPr>
          <p:spPr bwMode="auto">
            <a:xfrm>
              <a:off x="7902887" y="6370651"/>
              <a:ext cx="97180" cy="165659"/>
            </a:xfrm>
            <a:custGeom>
              <a:avLst/>
              <a:gdLst>
                <a:gd name="T0" fmla="*/ 112 w 578"/>
                <a:gd name="T1" fmla="*/ 265 h 986"/>
                <a:gd name="T2" fmla="*/ 132 w 578"/>
                <a:gd name="T3" fmla="*/ 366 h 986"/>
                <a:gd name="T4" fmla="*/ 207 w 578"/>
                <a:gd name="T5" fmla="*/ 318 h 986"/>
                <a:gd name="T6" fmla="*/ 260 w 578"/>
                <a:gd name="T7" fmla="*/ 299 h 986"/>
                <a:gd name="T8" fmla="*/ 302 w 578"/>
                <a:gd name="T9" fmla="*/ 292 h 986"/>
                <a:gd name="T10" fmla="*/ 332 w 578"/>
                <a:gd name="T11" fmla="*/ 292 h 986"/>
                <a:gd name="T12" fmla="*/ 376 w 578"/>
                <a:gd name="T13" fmla="*/ 297 h 986"/>
                <a:gd name="T14" fmla="*/ 417 w 578"/>
                <a:gd name="T15" fmla="*/ 310 h 986"/>
                <a:gd name="T16" fmla="*/ 452 w 578"/>
                <a:gd name="T17" fmla="*/ 329 h 986"/>
                <a:gd name="T18" fmla="*/ 484 w 578"/>
                <a:gd name="T19" fmla="*/ 353 h 986"/>
                <a:gd name="T20" fmla="*/ 511 w 578"/>
                <a:gd name="T21" fmla="*/ 384 h 986"/>
                <a:gd name="T22" fmla="*/ 533 w 578"/>
                <a:gd name="T23" fmla="*/ 419 h 986"/>
                <a:gd name="T24" fmla="*/ 552 w 578"/>
                <a:gd name="T25" fmla="*/ 460 h 986"/>
                <a:gd name="T26" fmla="*/ 574 w 578"/>
                <a:gd name="T27" fmla="*/ 555 h 986"/>
                <a:gd name="T28" fmla="*/ 578 w 578"/>
                <a:gd name="T29" fmla="*/ 628 h 986"/>
                <a:gd name="T30" fmla="*/ 574 w 578"/>
                <a:gd name="T31" fmla="*/ 689 h 986"/>
                <a:gd name="T32" fmla="*/ 564 w 578"/>
                <a:gd name="T33" fmla="*/ 746 h 986"/>
                <a:gd name="T34" fmla="*/ 548 w 578"/>
                <a:gd name="T35" fmla="*/ 796 h 986"/>
                <a:gd name="T36" fmla="*/ 528 w 578"/>
                <a:gd name="T37" fmla="*/ 841 h 986"/>
                <a:gd name="T38" fmla="*/ 502 w 578"/>
                <a:gd name="T39" fmla="*/ 881 h 986"/>
                <a:gd name="T40" fmla="*/ 471 w 578"/>
                <a:gd name="T41" fmla="*/ 914 h 986"/>
                <a:gd name="T42" fmla="*/ 437 w 578"/>
                <a:gd name="T43" fmla="*/ 941 h 986"/>
                <a:gd name="T44" fmla="*/ 401 w 578"/>
                <a:gd name="T45" fmla="*/ 963 h 986"/>
                <a:gd name="T46" fmla="*/ 361 w 578"/>
                <a:gd name="T47" fmla="*/ 977 h 986"/>
                <a:gd name="T48" fmla="*/ 320 w 578"/>
                <a:gd name="T49" fmla="*/ 985 h 986"/>
                <a:gd name="T50" fmla="*/ 292 w 578"/>
                <a:gd name="T51" fmla="*/ 986 h 986"/>
                <a:gd name="T52" fmla="*/ 246 w 578"/>
                <a:gd name="T53" fmla="*/ 981 h 986"/>
                <a:gd name="T54" fmla="*/ 173 w 578"/>
                <a:gd name="T55" fmla="*/ 953 h 986"/>
                <a:gd name="T56" fmla="*/ 104 w 578"/>
                <a:gd name="T57" fmla="*/ 905 h 986"/>
                <a:gd name="T58" fmla="*/ 0 w 578"/>
                <a:gd name="T59" fmla="*/ 971 h 986"/>
                <a:gd name="T60" fmla="*/ 274 w 578"/>
                <a:gd name="T61" fmla="*/ 892 h 986"/>
                <a:gd name="T62" fmla="*/ 332 w 578"/>
                <a:gd name="T63" fmla="*/ 882 h 986"/>
                <a:gd name="T64" fmla="*/ 382 w 578"/>
                <a:gd name="T65" fmla="*/ 852 h 986"/>
                <a:gd name="T66" fmla="*/ 421 w 578"/>
                <a:gd name="T67" fmla="*/ 805 h 986"/>
                <a:gd name="T68" fmla="*/ 449 w 578"/>
                <a:gd name="T69" fmla="*/ 740 h 986"/>
                <a:gd name="T70" fmla="*/ 462 w 578"/>
                <a:gd name="T71" fmla="*/ 660 h 986"/>
                <a:gd name="T72" fmla="*/ 462 w 578"/>
                <a:gd name="T73" fmla="*/ 603 h 986"/>
                <a:gd name="T74" fmla="*/ 453 w 578"/>
                <a:gd name="T75" fmla="*/ 530 h 986"/>
                <a:gd name="T76" fmla="*/ 433 w 578"/>
                <a:gd name="T77" fmla="*/ 470 h 986"/>
                <a:gd name="T78" fmla="*/ 399 w 578"/>
                <a:gd name="T79" fmla="*/ 425 h 986"/>
                <a:gd name="T80" fmla="*/ 351 w 578"/>
                <a:gd name="T81" fmla="*/ 396 h 986"/>
                <a:gd name="T82" fmla="*/ 289 w 578"/>
                <a:gd name="T83" fmla="*/ 386 h 986"/>
                <a:gd name="T84" fmla="*/ 267 w 578"/>
                <a:gd name="T85" fmla="*/ 387 h 986"/>
                <a:gd name="T86" fmla="*/ 224 w 578"/>
                <a:gd name="T87" fmla="*/ 398 h 986"/>
                <a:gd name="T88" fmla="*/ 157 w 578"/>
                <a:gd name="T89" fmla="*/ 437 h 986"/>
                <a:gd name="T90" fmla="*/ 112 w 578"/>
                <a:gd name="T91" fmla="*/ 823 h 986"/>
                <a:gd name="T92" fmla="*/ 155 w 578"/>
                <a:gd name="T93" fmla="*/ 855 h 986"/>
                <a:gd name="T94" fmla="*/ 219 w 578"/>
                <a:gd name="T95" fmla="*/ 884 h 986"/>
                <a:gd name="T96" fmla="*/ 274 w 578"/>
                <a:gd name="T97" fmla="*/ 892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8" h="986">
                  <a:moveTo>
                    <a:pt x="0" y="0"/>
                  </a:moveTo>
                  <a:lnTo>
                    <a:pt x="112" y="0"/>
                  </a:lnTo>
                  <a:lnTo>
                    <a:pt x="112" y="265"/>
                  </a:lnTo>
                  <a:lnTo>
                    <a:pt x="109" y="385"/>
                  </a:lnTo>
                  <a:lnTo>
                    <a:pt x="109" y="385"/>
                  </a:lnTo>
                  <a:lnTo>
                    <a:pt x="132" y="366"/>
                  </a:lnTo>
                  <a:lnTo>
                    <a:pt x="156" y="347"/>
                  </a:lnTo>
                  <a:lnTo>
                    <a:pt x="181" y="331"/>
                  </a:lnTo>
                  <a:lnTo>
                    <a:pt x="207" y="318"/>
                  </a:lnTo>
                  <a:lnTo>
                    <a:pt x="233" y="308"/>
                  </a:lnTo>
                  <a:lnTo>
                    <a:pt x="247" y="303"/>
                  </a:lnTo>
                  <a:lnTo>
                    <a:pt x="260" y="299"/>
                  </a:lnTo>
                  <a:lnTo>
                    <a:pt x="274" y="296"/>
                  </a:lnTo>
                  <a:lnTo>
                    <a:pt x="288" y="294"/>
                  </a:lnTo>
                  <a:lnTo>
                    <a:pt x="302" y="292"/>
                  </a:lnTo>
                  <a:lnTo>
                    <a:pt x="316" y="292"/>
                  </a:lnTo>
                  <a:lnTo>
                    <a:pt x="316" y="292"/>
                  </a:lnTo>
                  <a:lnTo>
                    <a:pt x="332" y="292"/>
                  </a:lnTo>
                  <a:lnTo>
                    <a:pt x="347" y="293"/>
                  </a:lnTo>
                  <a:lnTo>
                    <a:pt x="361" y="295"/>
                  </a:lnTo>
                  <a:lnTo>
                    <a:pt x="376" y="297"/>
                  </a:lnTo>
                  <a:lnTo>
                    <a:pt x="390" y="301"/>
                  </a:lnTo>
                  <a:lnTo>
                    <a:pt x="403" y="305"/>
                  </a:lnTo>
                  <a:lnTo>
                    <a:pt x="417" y="310"/>
                  </a:lnTo>
                  <a:lnTo>
                    <a:pt x="429" y="316"/>
                  </a:lnTo>
                  <a:lnTo>
                    <a:pt x="441" y="321"/>
                  </a:lnTo>
                  <a:lnTo>
                    <a:pt x="452" y="329"/>
                  </a:lnTo>
                  <a:lnTo>
                    <a:pt x="463" y="336"/>
                  </a:lnTo>
                  <a:lnTo>
                    <a:pt x="473" y="344"/>
                  </a:lnTo>
                  <a:lnTo>
                    <a:pt x="484" y="353"/>
                  </a:lnTo>
                  <a:lnTo>
                    <a:pt x="494" y="362"/>
                  </a:lnTo>
                  <a:lnTo>
                    <a:pt x="503" y="372"/>
                  </a:lnTo>
                  <a:lnTo>
                    <a:pt x="511" y="384"/>
                  </a:lnTo>
                  <a:lnTo>
                    <a:pt x="519" y="395"/>
                  </a:lnTo>
                  <a:lnTo>
                    <a:pt x="527" y="406"/>
                  </a:lnTo>
                  <a:lnTo>
                    <a:pt x="533" y="419"/>
                  </a:lnTo>
                  <a:lnTo>
                    <a:pt x="540" y="433"/>
                  </a:lnTo>
                  <a:lnTo>
                    <a:pt x="546" y="446"/>
                  </a:lnTo>
                  <a:lnTo>
                    <a:pt x="552" y="460"/>
                  </a:lnTo>
                  <a:lnTo>
                    <a:pt x="561" y="489"/>
                  </a:lnTo>
                  <a:lnTo>
                    <a:pt x="569" y="521"/>
                  </a:lnTo>
                  <a:lnTo>
                    <a:pt x="574" y="555"/>
                  </a:lnTo>
                  <a:lnTo>
                    <a:pt x="577" y="590"/>
                  </a:lnTo>
                  <a:lnTo>
                    <a:pt x="578" y="628"/>
                  </a:lnTo>
                  <a:lnTo>
                    <a:pt x="578" y="628"/>
                  </a:lnTo>
                  <a:lnTo>
                    <a:pt x="578" y="649"/>
                  </a:lnTo>
                  <a:lnTo>
                    <a:pt x="577" y="670"/>
                  </a:lnTo>
                  <a:lnTo>
                    <a:pt x="574" y="689"/>
                  </a:lnTo>
                  <a:lnTo>
                    <a:pt x="572" y="708"/>
                  </a:lnTo>
                  <a:lnTo>
                    <a:pt x="569" y="728"/>
                  </a:lnTo>
                  <a:lnTo>
                    <a:pt x="564" y="746"/>
                  </a:lnTo>
                  <a:lnTo>
                    <a:pt x="560" y="763"/>
                  </a:lnTo>
                  <a:lnTo>
                    <a:pt x="555" y="780"/>
                  </a:lnTo>
                  <a:lnTo>
                    <a:pt x="548" y="796"/>
                  </a:lnTo>
                  <a:lnTo>
                    <a:pt x="543" y="812"/>
                  </a:lnTo>
                  <a:lnTo>
                    <a:pt x="535" y="826"/>
                  </a:lnTo>
                  <a:lnTo>
                    <a:pt x="528" y="841"/>
                  </a:lnTo>
                  <a:lnTo>
                    <a:pt x="520" y="855"/>
                  </a:lnTo>
                  <a:lnTo>
                    <a:pt x="511" y="868"/>
                  </a:lnTo>
                  <a:lnTo>
                    <a:pt x="502" y="881"/>
                  </a:lnTo>
                  <a:lnTo>
                    <a:pt x="492" y="892"/>
                  </a:lnTo>
                  <a:lnTo>
                    <a:pt x="481" y="904"/>
                  </a:lnTo>
                  <a:lnTo>
                    <a:pt x="471" y="914"/>
                  </a:lnTo>
                  <a:lnTo>
                    <a:pt x="461" y="924"/>
                  </a:lnTo>
                  <a:lnTo>
                    <a:pt x="450" y="933"/>
                  </a:lnTo>
                  <a:lnTo>
                    <a:pt x="437" y="941"/>
                  </a:lnTo>
                  <a:lnTo>
                    <a:pt x="426" y="949"/>
                  </a:lnTo>
                  <a:lnTo>
                    <a:pt x="413" y="956"/>
                  </a:lnTo>
                  <a:lnTo>
                    <a:pt x="401" y="963"/>
                  </a:lnTo>
                  <a:lnTo>
                    <a:pt x="388" y="968"/>
                  </a:lnTo>
                  <a:lnTo>
                    <a:pt x="375" y="973"/>
                  </a:lnTo>
                  <a:lnTo>
                    <a:pt x="361" y="977"/>
                  </a:lnTo>
                  <a:lnTo>
                    <a:pt x="348" y="981"/>
                  </a:lnTo>
                  <a:lnTo>
                    <a:pt x="334" y="983"/>
                  </a:lnTo>
                  <a:lnTo>
                    <a:pt x="320" y="985"/>
                  </a:lnTo>
                  <a:lnTo>
                    <a:pt x="307" y="986"/>
                  </a:lnTo>
                  <a:lnTo>
                    <a:pt x="292" y="986"/>
                  </a:lnTo>
                  <a:lnTo>
                    <a:pt x="292" y="986"/>
                  </a:lnTo>
                  <a:lnTo>
                    <a:pt x="281" y="986"/>
                  </a:lnTo>
                  <a:lnTo>
                    <a:pt x="270" y="985"/>
                  </a:lnTo>
                  <a:lnTo>
                    <a:pt x="246" y="981"/>
                  </a:lnTo>
                  <a:lnTo>
                    <a:pt x="221" y="974"/>
                  </a:lnTo>
                  <a:lnTo>
                    <a:pt x="197" y="965"/>
                  </a:lnTo>
                  <a:lnTo>
                    <a:pt x="173" y="953"/>
                  </a:lnTo>
                  <a:lnTo>
                    <a:pt x="149" y="940"/>
                  </a:lnTo>
                  <a:lnTo>
                    <a:pt x="126" y="923"/>
                  </a:lnTo>
                  <a:lnTo>
                    <a:pt x="104" y="905"/>
                  </a:lnTo>
                  <a:lnTo>
                    <a:pt x="100" y="905"/>
                  </a:lnTo>
                  <a:lnTo>
                    <a:pt x="90" y="971"/>
                  </a:lnTo>
                  <a:lnTo>
                    <a:pt x="0" y="971"/>
                  </a:lnTo>
                  <a:lnTo>
                    <a:pt x="0" y="0"/>
                  </a:lnTo>
                  <a:close/>
                  <a:moveTo>
                    <a:pt x="274" y="892"/>
                  </a:moveTo>
                  <a:lnTo>
                    <a:pt x="274" y="892"/>
                  </a:lnTo>
                  <a:lnTo>
                    <a:pt x="293" y="891"/>
                  </a:lnTo>
                  <a:lnTo>
                    <a:pt x="313" y="888"/>
                  </a:lnTo>
                  <a:lnTo>
                    <a:pt x="332" y="882"/>
                  </a:lnTo>
                  <a:lnTo>
                    <a:pt x="349" y="874"/>
                  </a:lnTo>
                  <a:lnTo>
                    <a:pt x="366" y="865"/>
                  </a:lnTo>
                  <a:lnTo>
                    <a:pt x="382" y="852"/>
                  </a:lnTo>
                  <a:lnTo>
                    <a:pt x="395" y="839"/>
                  </a:lnTo>
                  <a:lnTo>
                    <a:pt x="409" y="822"/>
                  </a:lnTo>
                  <a:lnTo>
                    <a:pt x="421" y="805"/>
                  </a:lnTo>
                  <a:lnTo>
                    <a:pt x="432" y="784"/>
                  </a:lnTo>
                  <a:lnTo>
                    <a:pt x="441" y="763"/>
                  </a:lnTo>
                  <a:lnTo>
                    <a:pt x="449" y="740"/>
                  </a:lnTo>
                  <a:lnTo>
                    <a:pt x="454" y="714"/>
                  </a:lnTo>
                  <a:lnTo>
                    <a:pt x="459" y="688"/>
                  </a:lnTo>
                  <a:lnTo>
                    <a:pt x="462" y="660"/>
                  </a:lnTo>
                  <a:lnTo>
                    <a:pt x="462" y="630"/>
                  </a:lnTo>
                  <a:lnTo>
                    <a:pt x="462" y="630"/>
                  </a:lnTo>
                  <a:lnTo>
                    <a:pt x="462" y="603"/>
                  </a:lnTo>
                  <a:lnTo>
                    <a:pt x="460" y="578"/>
                  </a:lnTo>
                  <a:lnTo>
                    <a:pt x="458" y="553"/>
                  </a:lnTo>
                  <a:lnTo>
                    <a:pt x="453" y="530"/>
                  </a:lnTo>
                  <a:lnTo>
                    <a:pt x="447" y="509"/>
                  </a:lnTo>
                  <a:lnTo>
                    <a:pt x="441" y="488"/>
                  </a:lnTo>
                  <a:lnTo>
                    <a:pt x="433" y="470"/>
                  </a:lnTo>
                  <a:lnTo>
                    <a:pt x="422" y="453"/>
                  </a:lnTo>
                  <a:lnTo>
                    <a:pt x="411" y="438"/>
                  </a:lnTo>
                  <a:lnTo>
                    <a:pt x="399" y="425"/>
                  </a:lnTo>
                  <a:lnTo>
                    <a:pt x="384" y="413"/>
                  </a:lnTo>
                  <a:lnTo>
                    <a:pt x="368" y="403"/>
                  </a:lnTo>
                  <a:lnTo>
                    <a:pt x="351" y="396"/>
                  </a:lnTo>
                  <a:lnTo>
                    <a:pt x="332" y="391"/>
                  </a:lnTo>
                  <a:lnTo>
                    <a:pt x="311" y="387"/>
                  </a:lnTo>
                  <a:lnTo>
                    <a:pt x="289" y="386"/>
                  </a:lnTo>
                  <a:lnTo>
                    <a:pt x="289" y="386"/>
                  </a:lnTo>
                  <a:lnTo>
                    <a:pt x="277" y="386"/>
                  </a:lnTo>
                  <a:lnTo>
                    <a:pt x="267" y="387"/>
                  </a:lnTo>
                  <a:lnTo>
                    <a:pt x="257" y="389"/>
                  </a:lnTo>
                  <a:lnTo>
                    <a:pt x="246" y="392"/>
                  </a:lnTo>
                  <a:lnTo>
                    <a:pt x="224" y="398"/>
                  </a:lnTo>
                  <a:lnTo>
                    <a:pt x="203" y="409"/>
                  </a:lnTo>
                  <a:lnTo>
                    <a:pt x="180" y="421"/>
                  </a:lnTo>
                  <a:lnTo>
                    <a:pt x="157" y="437"/>
                  </a:lnTo>
                  <a:lnTo>
                    <a:pt x="135" y="455"/>
                  </a:lnTo>
                  <a:lnTo>
                    <a:pt x="112" y="476"/>
                  </a:lnTo>
                  <a:lnTo>
                    <a:pt x="112" y="823"/>
                  </a:lnTo>
                  <a:lnTo>
                    <a:pt x="112" y="823"/>
                  </a:lnTo>
                  <a:lnTo>
                    <a:pt x="134" y="840"/>
                  </a:lnTo>
                  <a:lnTo>
                    <a:pt x="155" y="855"/>
                  </a:lnTo>
                  <a:lnTo>
                    <a:pt x="177" y="867"/>
                  </a:lnTo>
                  <a:lnTo>
                    <a:pt x="198" y="876"/>
                  </a:lnTo>
                  <a:lnTo>
                    <a:pt x="219" y="884"/>
                  </a:lnTo>
                  <a:lnTo>
                    <a:pt x="238" y="889"/>
                  </a:lnTo>
                  <a:lnTo>
                    <a:pt x="256" y="891"/>
                  </a:lnTo>
                  <a:lnTo>
                    <a:pt x="274" y="892"/>
                  </a:lnTo>
                  <a:lnTo>
                    <a:pt x="274" y="89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8"/>
            <p:cNvSpPr>
              <a:spLocks noEditPoints="1"/>
            </p:cNvSpPr>
            <p:nvPr userDrawn="1"/>
          </p:nvSpPr>
          <p:spPr bwMode="auto">
            <a:xfrm>
              <a:off x="8006613" y="6383239"/>
              <a:ext cx="122356" cy="150554"/>
            </a:xfrm>
            <a:custGeom>
              <a:avLst/>
              <a:gdLst>
                <a:gd name="T0" fmla="*/ 526 w 731"/>
                <a:gd name="T1" fmla="*/ 622 h 895"/>
                <a:gd name="T2" fmla="*/ 201 w 731"/>
                <a:gd name="T3" fmla="*/ 622 h 895"/>
                <a:gd name="T4" fmla="*/ 116 w 731"/>
                <a:gd name="T5" fmla="*/ 895 h 895"/>
                <a:gd name="T6" fmla="*/ 0 w 731"/>
                <a:gd name="T7" fmla="*/ 895 h 895"/>
                <a:gd name="T8" fmla="*/ 302 w 731"/>
                <a:gd name="T9" fmla="*/ 0 h 895"/>
                <a:gd name="T10" fmla="*/ 430 w 731"/>
                <a:gd name="T11" fmla="*/ 0 h 895"/>
                <a:gd name="T12" fmla="*/ 731 w 731"/>
                <a:gd name="T13" fmla="*/ 895 h 895"/>
                <a:gd name="T14" fmla="*/ 612 w 731"/>
                <a:gd name="T15" fmla="*/ 895 h 895"/>
                <a:gd name="T16" fmla="*/ 526 w 731"/>
                <a:gd name="T17" fmla="*/ 622 h 895"/>
                <a:gd name="T18" fmla="*/ 498 w 731"/>
                <a:gd name="T19" fmla="*/ 530 h 895"/>
                <a:gd name="T20" fmla="*/ 456 w 731"/>
                <a:gd name="T21" fmla="*/ 394 h 895"/>
                <a:gd name="T22" fmla="*/ 456 w 731"/>
                <a:gd name="T23" fmla="*/ 394 h 895"/>
                <a:gd name="T24" fmla="*/ 433 w 731"/>
                <a:gd name="T25" fmla="*/ 320 h 895"/>
                <a:gd name="T26" fmla="*/ 410 w 731"/>
                <a:gd name="T27" fmla="*/ 245 h 895"/>
                <a:gd name="T28" fmla="*/ 367 w 731"/>
                <a:gd name="T29" fmla="*/ 93 h 895"/>
                <a:gd name="T30" fmla="*/ 362 w 731"/>
                <a:gd name="T31" fmla="*/ 93 h 895"/>
                <a:gd name="T32" fmla="*/ 362 w 731"/>
                <a:gd name="T33" fmla="*/ 93 h 895"/>
                <a:gd name="T34" fmla="*/ 319 w 731"/>
                <a:gd name="T35" fmla="*/ 245 h 895"/>
                <a:gd name="T36" fmla="*/ 296 w 731"/>
                <a:gd name="T37" fmla="*/ 320 h 895"/>
                <a:gd name="T38" fmla="*/ 273 w 731"/>
                <a:gd name="T39" fmla="*/ 394 h 895"/>
                <a:gd name="T40" fmla="*/ 230 w 731"/>
                <a:gd name="T41" fmla="*/ 530 h 895"/>
                <a:gd name="T42" fmla="*/ 498 w 731"/>
                <a:gd name="T43" fmla="*/ 530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1" h="895">
                  <a:moveTo>
                    <a:pt x="526" y="622"/>
                  </a:moveTo>
                  <a:lnTo>
                    <a:pt x="201" y="622"/>
                  </a:lnTo>
                  <a:lnTo>
                    <a:pt x="116" y="895"/>
                  </a:lnTo>
                  <a:lnTo>
                    <a:pt x="0" y="895"/>
                  </a:lnTo>
                  <a:lnTo>
                    <a:pt x="302" y="0"/>
                  </a:lnTo>
                  <a:lnTo>
                    <a:pt x="430" y="0"/>
                  </a:lnTo>
                  <a:lnTo>
                    <a:pt x="731" y="895"/>
                  </a:lnTo>
                  <a:lnTo>
                    <a:pt x="612" y="895"/>
                  </a:lnTo>
                  <a:lnTo>
                    <a:pt x="526" y="622"/>
                  </a:lnTo>
                  <a:close/>
                  <a:moveTo>
                    <a:pt x="498" y="530"/>
                  </a:moveTo>
                  <a:lnTo>
                    <a:pt x="456" y="394"/>
                  </a:lnTo>
                  <a:lnTo>
                    <a:pt x="456" y="394"/>
                  </a:lnTo>
                  <a:lnTo>
                    <a:pt x="433" y="320"/>
                  </a:lnTo>
                  <a:lnTo>
                    <a:pt x="410" y="245"/>
                  </a:lnTo>
                  <a:lnTo>
                    <a:pt x="367" y="93"/>
                  </a:lnTo>
                  <a:lnTo>
                    <a:pt x="362" y="93"/>
                  </a:lnTo>
                  <a:lnTo>
                    <a:pt x="362" y="93"/>
                  </a:lnTo>
                  <a:lnTo>
                    <a:pt x="319" y="245"/>
                  </a:lnTo>
                  <a:lnTo>
                    <a:pt x="296" y="320"/>
                  </a:lnTo>
                  <a:lnTo>
                    <a:pt x="273" y="394"/>
                  </a:lnTo>
                  <a:lnTo>
                    <a:pt x="230" y="530"/>
                  </a:lnTo>
                  <a:lnTo>
                    <a:pt x="498" y="53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9"/>
            <p:cNvSpPr>
              <a:spLocks/>
            </p:cNvSpPr>
            <p:nvPr userDrawn="1"/>
          </p:nvSpPr>
          <p:spPr bwMode="auto">
            <a:xfrm>
              <a:off x="8145082" y="6419493"/>
              <a:ext cx="89124" cy="114300"/>
            </a:xfrm>
            <a:custGeom>
              <a:avLst/>
              <a:gdLst>
                <a:gd name="T0" fmla="*/ 92 w 529"/>
                <a:gd name="T1" fmla="*/ 16 h 679"/>
                <a:gd name="T2" fmla="*/ 106 w 529"/>
                <a:gd name="T3" fmla="*/ 111 h 679"/>
                <a:gd name="T4" fmla="*/ 129 w 529"/>
                <a:gd name="T5" fmla="*/ 88 h 679"/>
                <a:gd name="T6" fmla="*/ 179 w 529"/>
                <a:gd name="T7" fmla="*/ 49 h 679"/>
                <a:gd name="T8" fmla="*/ 206 w 529"/>
                <a:gd name="T9" fmla="*/ 33 h 679"/>
                <a:gd name="T10" fmla="*/ 234 w 529"/>
                <a:gd name="T11" fmla="*/ 19 h 679"/>
                <a:gd name="T12" fmla="*/ 263 w 529"/>
                <a:gd name="T13" fmla="*/ 9 h 679"/>
                <a:gd name="T14" fmla="*/ 295 w 529"/>
                <a:gd name="T15" fmla="*/ 2 h 679"/>
                <a:gd name="T16" fmla="*/ 328 w 529"/>
                <a:gd name="T17" fmla="*/ 0 h 679"/>
                <a:gd name="T18" fmla="*/ 353 w 529"/>
                <a:gd name="T19" fmla="*/ 1 h 679"/>
                <a:gd name="T20" fmla="*/ 398 w 529"/>
                <a:gd name="T21" fmla="*/ 9 h 679"/>
                <a:gd name="T22" fmla="*/ 436 w 529"/>
                <a:gd name="T23" fmla="*/ 26 h 679"/>
                <a:gd name="T24" fmla="*/ 467 w 529"/>
                <a:gd name="T25" fmla="*/ 51 h 679"/>
                <a:gd name="T26" fmla="*/ 492 w 529"/>
                <a:gd name="T27" fmla="*/ 84 h 679"/>
                <a:gd name="T28" fmla="*/ 510 w 529"/>
                <a:gd name="T29" fmla="*/ 123 h 679"/>
                <a:gd name="T30" fmla="*/ 523 w 529"/>
                <a:gd name="T31" fmla="*/ 172 h 679"/>
                <a:gd name="T32" fmla="*/ 528 w 529"/>
                <a:gd name="T33" fmla="*/ 228 h 679"/>
                <a:gd name="T34" fmla="*/ 529 w 529"/>
                <a:gd name="T35" fmla="*/ 679 h 679"/>
                <a:gd name="T36" fmla="*/ 417 w 529"/>
                <a:gd name="T37" fmla="*/ 273 h 679"/>
                <a:gd name="T38" fmla="*/ 417 w 529"/>
                <a:gd name="T39" fmla="*/ 252 h 679"/>
                <a:gd name="T40" fmla="*/ 414 w 529"/>
                <a:gd name="T41" fmla="*/ 211 h 679"/>
                <a:gd name="T42" fmla="*/ 406 w 529"/>
                <a:gd name="T43" fmla="*/ 178 h 679"/>
                <a:gd name="T44" fmla="*/ 395 w 529"/>
                <a:gd name="T45" fmla="*/ 150 h 679"/>
                <a:gd name="T46" fmla="*/ 380 w 529"/>
                <a:gd name="T47" fmla="*/ 128 h 679"/>
                <a:gd name="T48" fmla="*/ 361 w 529"/>
                <a:gd name="T49" fmla="*/ 112 h 679"/>
                <a:gd name="T50" fmla="*/ 337 w 529"/>
                <a:gd name="T51" fmla="*/ 102 h 679"/>
                <a:gd name="T52" fmla="*/ 308 w 529"/>
                <a:gd name="T53" fmla="*/ 97 h 679"/>
                <a:gd name="T54" fmla="*/ 293 w 529"/>
                <a:gd name="T55" fmla="*/ 96 h 679"/>
                <a:gd name="T56" fmla="*/ 268 w 529"/>
                <a:gd name="T57" fmla="*/ 99 h 679"/>
                <a:gd name="T58" fmla="*/ 245 w 529"/>
                <a:gd name="T59" fmla="*/ 103 h 679"/>
                <a:gd name="T60" fmla="*/ 223 w 529"/>
                <a:gd name="T61" fmla="*/ 111 h 679"/>
                <a:gd name="T62" fmla="*/ 202 w 529"/>
                <a:gd name="T63" fmla="*/ 122 h 679"/>
                <a:gd name="T64" fmla="*/ 159 w 529"/>
                <a:gd name="T65" fmla="*/ 154 h 679"/>
                <a:gd name="T66" fmla="*/ 111 w 529"/>
                <a:gd name="T67" fmla="*/ 198 h 679"/>
                <a:gd name="T68" fmla="*/ 0 w 529"/>
                <a:gd name="T69" fmla="*/ 679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679">
                  <a:moveTo>
                    <a:pt x="0" y="16"/>
                  </a:moveTo>
                  <a:lnTo>
                    <a:pt x="92" y="16"/>
                  </a:lnTo>
                  <a:lnTo>
                    <a:pt x="102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29" y="88"/>
                  </a:lnTo>
                  <a:lnTo>
                    <a:pt x="154" y="68"/>
                  </a:lnTo>
                  <a:lnTo>
                    <a:pt x="179" y="49"/>
                  </a:lnTo>
                  <a:lnTo>
                    <a:pt x="193" y="39"/>
                  </a:lnTo>
                  <a:lnTo>
                    <a:pt x="206" y="33"/>
                  </a:lnTo>
                  <a:lnTo>
                    <a:pt x="220" y="25"/>
                  </a:lnTo>
                  <a:lnTo>
                    <a:pt x="234" y="19"/>
                  </a:lnTo>
                  <a:lnTo>
                    <a:pt x="248" y="13"/>
                  </a:lnTo>
                  <a:lnTo>
                    <a:pt x="263" y="9"/>
                  </a:lnTo>
                  <a:lnTo>
                    <a:pt x="279" y="4"/>
                  </a:lnTo>
                  <a:lnTo>
                    <a:pt x="295" y="2"/>
                  </a:lnTo>
                  <a:lnTo>
                    <a:pt x="311" y="1"/>
                  </a:lnTo>
                  <a:lnTo>
                    <a:pt x="328" y="0"/>
                  </a:lnTo>
                  <a:lnTo>
                    <a:pt x="328" y="0"/>
                  </a:lnTo>
                  <a:lnTo>
                    <a:pt x="353" y="1"/>
                  </a:lnTo>
                  <a:lnTo>
                    <a:pt x="376" y="4"/>
                  </a:lnTo>
                  <a:lnTo>
                    <a:pt x="398" y="9"/>
                  </a:lnTo>
                  <a:lnTo>
                    <a:pt x="417" y="17"/>
                  </a:lnTo>
                  <a:lnTo>
                    <a:pt x="436" y="26"/>
                  </a:lnTo>
                  <a:lnTo>
                    <a:pt x="452" y="37"/>
                  </a:lnTo>
                  <a:lnTo>
                    <a:pt x="467" y="51"/>
                  </a:lnTo>
                  <a:lnTo>
                    <a:pt x="481" y="66"/>
                  </a:lnTo>
                  <a:lnTo>
                    <a:pt x="492" y="84"/>
                  </a:lnTo>
                  <a:lnTo>
                    <a:pt x="502" y="103"/>
                  </a:lnTo>
                  <a:lnTo>
                    <a:pt x="510" y="123"/>
                  </a:lnTo>
                  <a:lnTo>
                    <a:pt x="517" y="147"/>
                  </a:lnTo>
                  <a:lnTo>
                    <a:pt x="523" y="172"/>
                  </a:lnTo>
                  <a:lnTo>
                    <a:pt x="526" y="200"/>
                  </a:lnTo>
                  <a:lnTo>
                    <a:pt x="528" y="228"/>
                  </a:lnTo>
                  <a:lnTo>
                    <a:pt x="529" y="259"/>
                  </a:lnTo>
                  <a:lnTo>
                    <a:pt x="529" y="679"/>
                  </a:lnTo>
                  <a:lnTo>
                    <a:pt x="417" y="679"/>
                  </a:lnTo>
                  <a:lnTo>
                    <a:pt x="417" y="273"/>
                  </a:lnTo>
                  <a:lnTo>
                    <a:pt x="417" y="273"/>
                  </a:lnTo>
                  <a:lnTo>
                    <a:pt x="417" y="252"/>
                  </a:lnTo>
                  <a:lnTo>
                    <a:pt x="416" y="230"/>
                  </a:lnTo>
                  <a:lnTo>
                    <a:pt x="414" y="211"/>
                  </a:lnTo>
                  <a:lnTo>
                    <a:pt x="410" y="194"/>
                  </a:lnTo>
                  <a:lnTo>
                    <a:pt x="406" y="178"/>
                  </a:lnTo>
                  <a:lnTo>
                    <a:pt x="401" y="163"/>
                  </a:lnTo>
                  <a:lnTo>
                    <a:pt x="395" y="150"/>
                  </a:lnTo>
                  <a:lnTo>
                    <a:pt x="388" y="138"/>
                  </a:lnTo>
                  <a:lnTo>
                    <a:pt x="380" y="128"/>
                  </a:lnTo>
                  <a:lnTo>
                    <a:pt x="371" y="120"/>
                  </a:lnTo>
                  <a:lnTo>
                    <a:pt x="361" y="112"/>
                  </a:lnTo>
                  <a:lnTo>
                    <a:pt x="349" y="106"/>
                  </a:lnTo>
                  <a:lnTo>
                    <a:pt x="337" y="102"/>
                  </a:lnTo>
                  <a:lnTo>
                    <a:pt x="323" y="99"/>
                  </a:lnTo>
                  <a:lnTo>
                    <a:pt x="308" y="97"/>
                  </a:lnTo>
                  <a:lnTo>
                    <a:pt x="293" y="96"/>
                  </a:lnTo>
                  <a:lnTo>
                    <a:pt x="293" y="96"/>
                  </a:lnTo>
                  <a:lnTo>
                    <a:pt x="280" y="97"/>
                  </a:lnTo>
                  <a:lnTo>
                    <a:pt x="268" y="99"/>
                  </a:lnTo>
                  <a:lnTo>
                    <a:pt x="256" y="101"/>
                  </a:lnTo>
                  <a:lnTo>
                    <a:pt x="245" y="103"/>
                  </a:lnTo>
                  <a:lnTo>
                    <a:pt x="234" y="106"/>
                  </a:lnTo>
                  <a:lnTo>
                    <a:pt x="223" y="111"/>
                  </a:lnTo>
                  <a:lnTo>
                    <a:pt x="212" y="117"/>
                  </a:lnTo>
                  <a:lnTo>
                    <a:pt x="202" y="122"/>
                  </a:lnTo>
                  <a:lnTo>
                    <a:pt x="180" y="137"/>
                  </a:lnTo>
                  <a:lnTo>
                    <a:pt x="159" y="154"/>
                  </a:lnTo>
                  <a:lnTo>
                    <a:pt x="136" y="175"/>
                  </a:lnTo>
                  <a:lnTo>
                    <a:pt x="111" y="198"/>
                  </a:lnTo>
                  <a:lnTo>
                    <a:pt x="111" y="679"/>
                  </a:lnTo>
                  <a:lnTo>
                    <a:pt x="0" y="67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60"/>
            <p:cNvSpPr>
              <a:spLocks noEditPoints="1"/>
            </p:cNvSpPr>
            <p:nvPr userDrawn="1"/>
          </p:nvSpPr>
          <p:spPr bwMode="auto">
            <a:xfrm>
              <a:off x="8256864" y="6419493"/>
              <a:ext cx="86606" cy="116818"/>
            </a:xfrm>
            <a:custGeom>
              <a:avLst/>
              <a:gdLst>
                <a:gd name="T0" fmla="*/ 407 w 518"/>
                <a:gd name="T1" fmla="*/ 243 h 694"/>
                <a:gd name="T2" fmla="*/ 400 w 518"/>
                <a:gd name="T3" fmla="*/ 197 h 694"/>
                <a:gd name="T4" fmla="*/ 387 w 518"/>
                <a:gd name="T5" fmla="*/ 156 h 694"/>
                <a:gd name="T6" fmla="*/ 362 w 518"/>
                <a:gd name="T7" fmla="*/ 122 h 694"/>
                <a:gd name="T8" fmla="*/ 323 w 518"/>
                <a:gd name="T9" fmla="*/ 101 h 694"/>
                <a:gd name="T10" fmla="*/ 271 w 518"/>
                <a:gd name="T11" fmla="*/ 93 h 694"/>
                <a:gd name="T12" fmla="*/ 243 w 518"/>
                <a:gd name="T13" fmla="*/ 94 h 694"/>
                <a:gd name="T14" fmla="*/ 188 w 518"/>
                <a:gd name="T15" fmla="*/ 105 h 694"/>
                <a:gd name="T16" fmla="*/ 116 w 518"/>
                <a:gd name="T17" fmla="*/ 137 h 694"/>
                <a:gd name="T18" fmla="*/ 29 w 518"/>
                <a:gd name="T19" fmla="*/ 86 h 694"/>
                <a:gd name="T20" fmla="*/ 81 w 518"/>
                <a:gd name="T21" fmla="*/ 55 h 694"/>
                <a:gd name="T22" fmla="*/ 159 w 518"/>
                <a:gd name="T23" fmla="*/ 22 h 694"/>
                <a:gd name="T24" fmla="*/ 212 w 518"/>
                <a:gd name="T25" fmla="*/ 8 h 694"/>
                <a:gd name="T26" fmla="*/ 269 w 518"/>
                <a:gd name="T27" fmla="*/ 1 h 694"/>
                <a:gd name="T28" fmla="*/ 317 w 518"/>
                <a:gd name="T29" fmla="*/ 1 h 694"/>
                <a:gd name="T30" fmla="*/ 370 w 518"/>
                <a:gd name="T31" fmla="*/ 11 h 694"/>
                <a:gd name="T32" fmla="*/ 404 w 518"/>
                <a:gd name="T33" fmla="*/ 25 h 694"/>
                <a:gd name="T34" fmla="*/ 432 w 518"/>
                <a:gd name="T35" fmla="*/ 43 h 694"/>
                <a:gd name="T36" fmla="*/ 457 w 518"/>
                <a:gd name="T37" fmla="*/ 66 h 694"/>
                <a:gd name="T38" fmla="*/ 488 w 518"/>
                <a:gd name="T39" fmla="*/ 113 h 694"/>
                <a:gd name="T40" fmla="*/ 511 w 518"/>
                <a:gd name="T41" fmla="*/ 186 h 694"/>
                <a:gd name="T42" fmla="*/ 518 w 518"/>
                <a:gd name="T43" fmla="*/ 272 h 694"/>
                <a:gd name="T44" fmla="*/ 416 w 518"/>
                <a:gd name="T45" fmla="*/ 599 h 694"/>
                <a:gd name="T46" fmla="*/ 389 w 518"/>
                <a:gd name="T47" fmla="*/ 618 h 694"/>
                <a:gd name="T48" fmla="*/ 311 w 518"/>
                <a:gd name="T49" fmla="*/ 666 h 694"/>
                <a:gd name="T50" fmla="*/ 269 w 518"/>
                <a:gd name="T51" fmla="*/ 683 h 694"/>
                <a:gd name="T52" fmla="*/ 225 w 518"/>
                <a:gd name="T53" fmla="*/ 692 h 694"/>
                <a:gd name="T54" fmla="*/ 195 w 518"/>
                <a:gd name="T55" fmla="*/ 694 h 694"/>
                <a:gd name="T56" fmla="*/ 135 w 518"/>
                <a:gd name="T57" fmla="*/ 688 h 694"/>
                <a:gd name="T58" fmla="*/ 84 w 518"/>
                <a:gd name="T59" fmla="*/ 666 h 694"/>
                <a:gd name="T60" fmla="*/ 43 w 518"/>
                <a:gd name="T61" fmla="*/ 632 h 694"/>
                <a:gd name="T62" fmla="*/ 15 w 518"/>
                <a:gd name="T63" fmla="*/ 585 h 694"/>
                <a:gd name="T64" fmla="*/ 1 w 518"/>
                <a:gd name="T65" fmla="*/ 529 h 694"/>
                <a:gd name="T66" fmla="*/ 0 w 518"/>
                <a:gd name="T67" fmla="*/ 493 h 694"/>
                <a:gd name="T68" fmla="*/ 6 w 518"/>
                <a:gd name="T69" fmla="*/ 456 h 694"/>
                <a:gd name="T70" fmla="*/ 18 w 518"/>
                <a:gd name="T71" fmla="*/ 422 h 694"/>
                <a:gd name="T72" fmla="*/ 38 w 518"/>
                <a:gd name="T73" fmla="*/ 391 h 694"/>
                <a:gd name="T74" fmla="*/ 65 w 518"/>
                <a:gd name="T75" fmla="*/ 364 h 694"/>
                <a:gd name="T76" fmla="*/ 98 w 518"/>
                <a:gd name="T77" fmla="*/ 340 h 694"/>
                <a:gd name="T78" fmla="*/ 154 w 518"/>
                <a:gd name="T79" fmla="*/ 313 h 694"/>
                <a:gd name="T80" fmla="*/ 265 w 518"/>
                <a:gd name="T81" fmla="*/ 281 h 694"/>
                <a:gd name="T82" fmla="*/ 407 w 518"/>
                <a:gd name="T83" fmla="*/ 259 h 694"/>
                <a:gd name="T84" fmla="*/ 226 w 518"/>
                <a:gd name="T85" fmla="*/ 605 h 694"/>
                <a:gd name="T86" fmla="*/ 261 w 518"/>
                <a:gd name="T87" fmla="*/ 601 h 694"/>
                <a:gd name="T88" fmla="*/ 295 w 518"/>
                <a:gd name="T89" fmla="*/ 591 h 694"/>
                <a:gd name="T90" fmla="*/ 360 w 518"/>
                <a:gd name="T91" fmla="*/ 554 h 694"/>
                <a:gd name="T92" fmla="*/ 407 w 518"/>
                <a:gd name="T93" fmla="*/ 332 h 694"/>
                <a:gd name="T94" fmla="*/ 330 w 518"/>
                <a:gd name="T95" fmla="*/ 344 h 694"/>
                <a:gd name="T96" fmla="*/ 240 w 518"/>
                <a:gd name="T97" fmla="*/ 365 h 694"/>
                <a:gd name="T98" fmla="*/ 176 w 518"/>
                <a:gd name="T99" fmla="*/ 394 h 694"/>
                <a:gd name="T100" fmla="*/ 135 w 518"/>
                <a:gd name="T101" fmla="*/ 428 h 694"/>
                <a:gd name="T102" fmla="*/ 113 w 518"/>
                <a:gd name="T103" fmla="*/ 469 h 694"/>
                <a:gd name="T104" fmla="*/ 110 w 518"/>
                <a:gd name="T105" fmla="*/ 498 h 694"/>
                <a:gd name="T106" fmla="*/ 116 w 518"/>
                <a:gd name="T107" fmla="*/ 535 h 694"/>
                <a:gd name="T108" fmla="*/ 129 w 518"/>
                <a:gd name="T109" fmla="*/ 565 h 694"/>
                <a:gd name="T110" fmla="*/ 152 w 518"/>
                <a:gd name="T111" fmla="*/ 585 h 694"/>
                <a:gd name="T112" fmla="*/ 180 w 518"/>
                <a:gd name="T113" fmla="*/ 599 h 694"/>
                <a:gd name="T114" fmla="*/ 214 w 518"/>
                <a:gd name="T115" fmla="*/ 605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8" h="694">
                  <a:moveTo>
                    <a:pt x="407" y="259"/>
                  </a:moveTo>
                  <a:lnTo>
                    <a:pt x="407" y="259"/>
                  </a:lnTo>
                  <a:lnTo>
                    <a:pt x="407" y="243"/>
                  </a:lnTo>
                  <a:lnTo>
                    <a:pt x="406" y="227"/>
                  </a:lnTo>
                  <a:lnTo>
                    <a:pt x="404" y="212"/>
                  </a:lnTo>
                  <a:lnTo>
                    <a:pt x="400" y="197"/>
                  </a:lnTo>
                  <a:lnTo>
                    <a:pt x="397" y="183"/>
                  </a:lnTo>
                  <a:lnTo>
                    <a:pt x="392" y="169"/>
                  </a:lnTo>
                  <a:lnTo>
                    <a:pt x="387" y="156"/>
                  </a:lnTo>
                  <a:lnTo>
                    <a:pt x="379" y="144"/>
                  </a:lnTo>
                  <a:lnTo>
                    <a:pt x="371" y="133"/>
                  </a:lnTo>
                  <a:lnTo>
                    <a:pt x="362" y="122"/>
                  </a:lnTo>
                  <a:lnTo>
                    <a:pt x="350" y="114"/>
                  </a:lnTo>
                  <a:lnTo>
                    <a:pt x="338" y="106"/>
                  </a:lnTo>
                  <a:lnTo>
                    <a:pt x="323" y="101"/>
                  </a:lnTo>
                  <a:lnTo>
                    <a:pt x="307" y="96"/>
                  </a:lnTo>
                  <a:lnTo>
                    <a:pt x="290" y="93"/>
                  </a:lnTo>
                  <a:lnTo>
                    <a:pt x="271" y="93"/>
                  </a:lnTo>
                  <a:lnTo>
                    <a:pt x="271" y="93"/>
                  </a:lnTo>
                  <a:lnTo>
                    <a:pt x="256" y="93"/>
                  </a:lnTo>
                  <a:lnTo>
                    <a:pt x="243" y="94"/>
                  </a:lnTo>
                  <a:lnTo>
                    <a:pt x="228" y="96"/>
                  </a:lnTo>
                  <a:lnTo>
                    <a:pt x="214" y="99"/>
                  </a:lnTo>
                  <a:lnTo>
                    <a:pt x="188" y="105"/>
                  </a:lnTo>
                  <a:lnTo>
                    <a:pt x="162" y="114"/>
                  </a:lnTo>
                  <a:lnTo>
                    <a:pt x="138" y="126"/>
                  </a:lnTo>
                  <a:lnTo>
                    <a:pt x="116" y="137"/>
                  </a:lnTo>
                  <a:lnTo>
                    <a:pt x="94" y="150"/>
                  </a:lnTo>
                  <a:lnTo>
                    <a:pt x="74" y="163"/>
                  </a:lnTo>
                  <a:lnTo>
                    <a:pt x="29" y="86"/>
                  </a:lnTo>
                  <a:lnTo>
                    <a:pt x="29" y="86"/>
                  </a:lnTo>
                  <a:lnTo>
                    <a:pt x="53" y="70"/>
                  </a:lnTo>
                  <a:lnTo>
                    <a:pt x="81" y="55"/>
                  </a:lnTo>
                  <a:lnTo>
                    <a:pt x="110" y="41"/>
                  </a:lnTo>
                  <a:lnTo>
                    <a:pt x="142" y="28"/>
                  </a:lnTo>
                  <a:lnTo>
                    <a:pt x="159" y="22"/>
                  </a:lnTo>
                  <a:lnTo>
                    <a:pt x="176" y="17"/>
                  </a:lnTo>
                  <a:lnTo>
                    <a:pt x="194" y="12"/>
                  </a:lnTo>
                  <a:lnTo>
                    <a:pt x="212" y="8"/>
                  </a:lnTo>
                  <a:lnTo>
                    <a:pt x="230" y="4"/>
                  </a:lnTo>
                  <a:lnTo>
                    <a:pt x="249" y="2"/>
                  </a:lnTo>
                  <a:lnTo>
                    <a:pt x="269" y="1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17" y="1"/>
                  </a:lnTo>
                  <a:lnTo>
                    <a:pt x="345" y="4"/>
                  </a:lnTo>
                  <a:lnTo>
                    <a:pt x="357" y="8"/>
                  </a:lnTo>
                  <a:lnTo>
                    <a:pt x="370" y="11"/>
                  </a:lnTo>
                  <a:lnTo>
                    <a:pt x="382" y="15"/>
                  </a:lnTo>
                  <a:lnTo>
                    <a:pt x="392" y="19"/>
                  </a:lnTo>
                  <a:lnTo>
                    <a:pt x="404" y="25"/>
                  </a:lnTo>
                  <a:lnTo>
                    <a:pt x="414" y="29"/>
                  </a:lnTo>
                  <a:lnTo>
                    <a:pt x="423" y="36"/>
                  </a:lnTo>
                  <a:lnTo>
                    <a:pt x="432" y="43"/>
                  </a:lnTo>
                  <a:lnTo>
                    <a:pt x="441" y="50"/>
                  </a:lnTo>
                  <a:lnTo>
                    <a:pt x="449" y="58"/>
                  </a:lnTo>
                  <a:lnTo>
                    <a:pt x="457" y="66"/>
                  </a:lnTo>
                  <a:lnTo>
                    <a:pt x="464" y="75"/>
                  </a:lnTo>
                  <a:lnTo>
                    <a:pt x="477" y="93"/>
                  </a:lnTo>
                  <a:lnTo>
                    <a:pt x="488" y="113"/>
                  </a:lnTo>
                  <a:lnTo>
                    <a:pt x="498" y="136"/>
                  </a:lnTo>
                  <a:lnTo>
                    <a:pt x="505" y="160"/>
                  </a:lnTo>
                  <a:lnTo>
                    <a:pt x="511" y="186"/>
                  </a:lnTo>
                  <a:lnTo>
                    <a:pt x="515" y="213"/>
                  </a:lnTo>
                  <a:lnTo>
                    <a:pt x="518" y="242"/>
                  </a:lnTo>
                  <a:lnTo>
                    <a:pt x="518" y="272"/>
                  </a:lnTo>
                  <a:lnTo>
                    <a:pt x="518" y="679"/>
                  </a:lnTo>
                  <a:lnTo>
                    <a:pt x="426" y="679"/>
                  </a:lnTo>
                  <a:lnTo>
                    <a:pt x="416" y="599"/>
                  </a:lnTo>
                  <a:lnTo>
                    <a:pt x="414" y="599"/>
                  </a:lnTo>
                  <a:lnTo>
                    <a:pt x="414" y="599"/>
                  </a:lnTo>
                  <a:lnTo>
                    <a:pt x="389" y="618"/>
                  </a:lnTo>
                  <a:lnTo>
                    <a:pt x="364" y="635"/>
                  </a:lnTo>
                  <a:lnTo>
                    <a:pt x="338" y="652"/>
                  </a:lnTo>
                  <a:lnTo>
                    <a:pt x="311" y="666"/>
                  </a:lnTo>
                  <a:lnTo>
                    <a:pt x="297" y="673"/>
                  </a:lnTo>
                  <a:lnTo>
                    <a:pt x="283" y="677"/>
                  </a:lnTo>
                  <a:lnTo>
                    <a:pt x="269" y="683"/>
                  </a:lnTo>
                  <a:lnTo>
                    <a:pt x="254" y="686"/>
                  </a:lnTo>
                  <a:lnTo>
                    <a:pt x="239" y="690"/>
                  </a:lnTo>
                  <a:lnTo>
                    <a:pt x="225" y="692"/>
                  </a:lnTo>
                  <a:lnTo>
                    <a:pt x="210" y="694"/>
                  </a:lnTo>
                  <a:lnTo>
                    <a:pt x="195" y="694"/>
                  </a:lnTo>
                  <a:lnTo>
                    <a:pt x="195" y="694"/>
                  </a:lnTo>
                  <a:lnTo>
                    <a:pt x="175" y="693"/>
                  </a:lnTo>
                  <a:lnTo>
                    <a:pt x="154" y="691"/>
                  </a:lnTo>
                  <a:lnTo>
                    <a:pt x="135" y="688"/>
                  </a:lnTo>
                  <a:lnTo>
                    <a:pt x="117" y="682"/>
                  </a:lnTo>
                  <a:lnTo>
                    <a:pt x="100" y="675"/>
                  </a:lnTo>
                  <a:lnTo>
                    <a:pt x="84" y="666"/>
                  </a:lnTo>
                  <a:lnTo>
                    <a:pt x="69" y="656"/>
                  </a:lnTo>
                  <a:lnTo>
                    <a:pt x="56" y="644"/>
                  </a:lnTo>
                  <a:lnTo>
                    <a:pt x="43" y="632"/>
                  </a:lnTo>
                  <a:lnTo>
                    <a:pt x="32" y="618"/>
                  </a:lnTo>
                  <a:lnTo>
                    <a:pt x="23" y="602"/>
                  </a:lnTo>
                  <a:lnTo>
                    <a:pt x="15" y="585"/>
                  </a:lnTo>
                  <a:lnTo>
                    <a:pt x="8" y="568"/>
                  </a:lnTo>
                  <a:lnTo>
                    <a:pt x="4" y="549"/>
                  </a:lnTo>
                  <a:lnTo>
                    <a:pt x="1" y="529"/>
                  </a:lnTo>
                  <a:lnTo>
                    <a:pt x="0" y="506"/>
                  </a:lnTo>
                  <a:lnTo>
                    <a:pt x="0" y="506"/>
                  </a:lnTo>
                  <a:lnTo>
                    <a:pt x="0" y="493"/>
                  </a:lnTo>
                  <a:lnTo>
                    <a:pt x="1" y="480"/>
                  </a:lnTo>
                  <a:lnTo>
                    <a:pt x="4" y="467"/>
                  </a:lnTo>
                  <a:lnTo>
                    <a:pt x="6" y="456"/>
                  </a:lnTo>
                  <a:lnTo>
                    <a:pt x="9" y="444"/>
                  </a:lnTo>
                  <a:lnTo>
                    <a:pt x="14" y="432"/>
                  </a:lnTo>
                  <a:lnTo>
                    <a:pt x="18" y="422"/>
                  </a:lnTo>
                  <a:lnTo>
                    <a:pt x="24" y="412"/>
                  </a:lnTo>
                  <a:lnTo>
                    <a:pt x="31" y="402"/>
                  </a:lnTo>
                  <a:lnTo>
                    <a:pt x="38" y="391"/>
                  </a:lnTo>
                  <a:lnTo>
                    <a:pt x="45" y="382"/>
                  </a:lnTo>
                  <a:lnTo>
                    <a:pt x="55" y="373"/>
                  </a:lnTo>
                  <a:lnTo>
                    <a:pt x="65" y="364"/>
                  </a:lnTo>
                  <a:lnTo>
                    <a:pt x="75" y="356"/>
                  </a:lnTo>
                  <a:lnTo>
                    <a:pt x="86" y="348"/>
                  </a:lnTo>
                  <a:lnTo>
                    <a:pt x="98" y="340"/>
                  </a:lnTo>
                  <a:lnTo>
                    <a:pt x="111" y="332"/>
                  </a:lnTo>
                  <a:lnTo>
                    <a:pt x="125" y="326"/>
                  </a:lnTo>
                  <a:lnTo>
                    <a:pt x="154" y="313"/>
                  </a:lnTo>
                  <a:lnTo>
                    <a:pt x="188" y="301"/>
                  </a:lnTo>
                  <a:lnTo>
                    <a:pt x="225" y="290"/>
                  </a:lnTo>
                  <a:lnTo>
                    <a:pt x="265" y="281"/>
                  </a:lnTo>
                  <a:lnTo>
                    <a:pt x="308" y="272"/>
                  </a:lnTo>
                  <a:lnTo>
                    <a:pt x="356" y="265"/>
                  </a:lnTo>
                  <a:lnTo>
                    <a:pt x="407" y="259"/>
                  </a:lnTo>
                  <a:lnTo>
                    <a:pt x="407" y="259"/>
                  </a:lnTo>
                  <a:close/>
                  <a:moveTo>
                    <a:pt x="226" y="605"/>
                  </a:moveTo>
                  <a:lnTo>
                    <a:pt x="226" y="605"/>
                  </a:lnTo>
                  <a:lnTo>
                    <a:pt x="238" y="605"/>
                  </a:lnTo>
                  <a:lnTo>
                    <a:pt x="249" y="604"/>
                  </a:lnTo>
                  <a:lnTo>
                    <a:pt x="261" y="601"/>
                  </a:lnTo>
                  <a:lnTo>
                    <a:pt x="272" y="599"/>
                  </a:lnTo>
                  <a:lnTo>
                    <a:pt x="283" y="596"/>
                  </a:lnTo>
                  <a:lnTo>
                    <a:pt x="295" y="591"/>
                  </a:lnTo>
                  <a:lnTo>
                    <a:pt x="316" y="582"/>
                  </a:lnTo>
                  <a:lnTo>
                    <a:pt x="338" y="570"/>
                  </a:lnTo>
                  <a:lnTo>
                    <a:pt x="360" y="554"/>
                  </a:lnTo>
                  <a:lnTo>
                    <a:pt x="383" y="537"/>
                  </a:lnTo>
                  <a:lnTo>
                    <a:pt x="407" y="516"/>
                  </a:lnTo>
                  <a:lnTo>
                    <a:pt x="407" y="332"/>
                  </a:lnTo>
                  <a:lnTo>
                    <a:pt x="407" y="332"/>
                  </a:lnTo>
                  <a:lnTo>
                    <a:pt x="367" y="338"/>
                  </a:lnTo>
                  <a:lnTo>
                    <a:pt x="330" y="344"/>
                  </a:lnTo>
                  <a:lnTo>
                    <a:pt x="297" y="350"/>
                  </a:lnTo>
                  <a:lnTo>
                    <a:pt x="266" y="357"/>
                  </a:lnTo>
                  <a:lnTo>
                    <a:pt x="240" y="365"/>
                  </a:lnTo>
                  <a:lnTo>
                    <a:pt x="215" y="374"/>
                  </a:lnTo>
                  <a:lnTo>
                    <a:pt x="194" y="383"/>
                  </a:lnTo>
                  <a:lnTo>
                    <a:pt x="176" y="394"/>
                  </a:lnTo>
                  <a:lnTo>
                    <a:pt x="160" y="405"/>
                  </a:lnTo>
                  <a:lnTo>
                    <a:pt x="145" y="416"/>
                  </a:lnTo>
                  <a:lnTo>
                    <a:pt x="135" y="428"/>
                  </a:lnTo>
                  <a:lnTo>
                    <a:pt x="126" y="440"/>
                  </a:lnTo>
                  <a:lnTo>
                    <a:pt x="119" y="454"/>
                  </a:lnTo>
                  <a:lnTo>
                    <a:pt x="113" y="469"/>
                  </a:lnTo>
                  <a:lnTo>
                    <a:pt x="111" y="483"/>
                  </a:lnTo>
                  <a:lnTo>
                    <a:pt x="110" y="498"/>
                  </a:lnTo>
                  <a:lnTo>
                    <a:pt x="110" y="498"/>
                  </a:lnTo>
                  <a:lnTo>
                    <a:pt x="111" y="512"/>
                  </a:lnTo>
                  <a:lnTo>
                    <a:pt x="112" y="524"/>
                  </a:lnTo>
                  <a:lnTo>
                    <a:pt x="116" y="535"/>
                  </a:lnTo>
                  <a:lnTo>
                    <a:pt x="119" y="547"/>
                  </a:lnTo>
                  <a:lnTo>
                    <a:pt x="124" y="556"/>
                  </a:lnTo>
                  <a:lnTo>
                    <a:pt x="129" y="565"/>
                  </a:lnTo>
                  <a:lnTo>
                    <a:pt x="136" y="573"/>
                  </a:lnTo>
                  <a:lnTo>
                    <a:pt x="144" y="580"/>
                  </a:lnTo>
                  <a:lnTo>
                    <a:pt x="152" y="585"/>
                  </a:lnTo>
                  <a:lnTo>
                    <a:pt x="161" y="591"/>
                  </a:lnTo>
                  <a:lnTo>
                    <a:pt x="170" y="595"/>
                  </a:lnTo>
                  <a:lnTo>
                    <a:pt x="180" y="599"/>
                  </a:lnTo>
                  <a:lnTo>
                    <a:pt x="191" y="601"/>
                  </a:lnTo>
                  <a:lnTo>
                    <a:pt x="202" y="604"/>
                  </a:lnTo>
                  <a:lnTo>
                    <a:pt x="214" y="605"/>
                  </a:lnTo>
                  <a:lnTo>
                    <a:pt x="226" y="605"/>
                  </a:lnTo>
                  <a:lnTo>
                    <a:pt x="226" y="60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61"/>
            <p:cNvSpPr>
              <a:spLocks/>
            </p:cNvSpPr>
            <p:nvPr userDrawn="1"/>
          </p:nvSpPr>
          <p:spPr bwMode="auto">
            <a:xfrm>
              <a:off x="8372675" y="6370651"/>
              <a:ext cx="30715" cy="165659"/>
            </a:xfrm>
            <a:custGeom>
              <a:avLst/>
              <a:gdLst>
                <a:gd name="T0" fmla="*/ 0 w 183"/>
                <a:gd name="T1" fmla="*/ 0 h 986"/>
                <a:gd name="T2" fmla="*/ 112 w 183"/>
                <a:gd name="T3" fmla="*/ 0 h 986"/>
                <a:gd name="T4" fmla="*/ 112 w 183"/>
                <a:gd name="T5" fmla="*/ 845 h 986"/>
                <a:gd name="T6" fmla="*/ 112 w 183"/>
                <a:gd name="T7" fmla="*/ 845 h 986"/>
                <a:gd name="T8" fmla="*/ 112 w 183"/>
                <a:gd name="T9" fmla="*/ 857 h 986"/>
                <a:gd name="T10" fmla="*/ 115 w 183"/>
                <a:gd name="T11" fmla="*/ 867 h 986"/>
                <a:gd name="T12" fmla="*/ 118 w 183"/>
                <a:gd name="T13" fmla="*/ 876 h 986"/>
                <a:gd name="T14" fmla="*/ 121 w 183"/>
                <a:gd name="T15" fmla="*/ 883 h 986"/>
                <a:gd name="T16" fmla="*/ 126 w 183"/>
                <a:gd name="T17" fmla="*/ 888 h 986"/>
                <a:gd name="T18" fmla="*/ 132 w 183"/>
                <a:gd name="T19" fmla="*/ 891 h 986"/>
                <a:gd name="T20" fmla="*/ 137 w 183"/>
                <a:gd name="T21" fmla="*/ 893 h 986"/>
                <a:gd name="T22" fmla="*/ 143 w 183"/>
                <a:gd name="T23" fmla="*/ 893 h 986"/>
                <a:gd name="T24" fmla="*/ 143 w 183"/>
                <a:gd name="T25" fmla="*/ 893 h 986"/>
                <a:gd name="T26" fmla="*/ 153 w 183"/>
                <a:gd name="T27" fmla="*/ 893 h 986"/>
                <a:gd name="T28" fmla="*/ 168 w 183"/>
                <a:gd name="T29" fmla="*/ 891 h 986"/>
                <a:gd name="T30" fmla="*/ 183 w 183"/>
                <a:gd name="T31" fmla="*/ 975 h 986"/>
                <a:gd name="T32" fmla="*/ 183 w 183"/>
                <a:gd name="T33" fmla="*/ 975 h 986"/>
                <a:gd name="T34" fmla="*/ 170 w 183"/>
                <a:gd name="T35" fmla="*/ 980 h 986"/>
                <a:gd name="T36" fmla="*/ 157 w 183"/>
                <a:gd name="T37" fmla="*/ 984 h 986"/>
                <a:gd name="T38" fmla="*/ 140 w 183"/>
                <a:gd name="T39" fmla="*/ 985 h 986"/>
                <a:gd name="T40" fmla="*/ 119 w 183"/>
                <a:gd name="T41" fmla="*/ 986 h 986"/>
                <a:gd name="T42" fmla="*/ 119 w 183"/>
                <a:gd name="T43" fmla="*/ 986 h 986"/>
                <a:gd name="T44" fmla="*/ 103 w 183"/>
                <a:gd name="T45" fmla="*/ 986 h 986"/>
                <a:gd name="T46" fmla="*/ 90 w 183"/>
                <a:gd name="T47" fmla="*/ 984 h 986"/>
                <a:gd name="T48" fmla="*/ 76 w 183"/>
                <a:gd name="T49" fmla="*/ 981 h 986"/>
                <a:gd name="T50" fmla="*/ 65 w 183"/>
                <a:gd name="T51" fmla="*/ 976 h 986"/>
                <a:gd name="T52" fmla="*/ 55 w 183"/>
                <a:gd name="T53" fmla="*/ 972 h 986"/>
                <a:gd name="T54" fmla="*/ 44 w 183"/>
                <a:gd name="T55" fmla="*/ 965 h 986"/>
                <a:gd name="T56" fmla="*/ 35 w 183"/>
                <a:gd name="T57" fmla="*/ 957 h 986"/>
                <a:gd name="T58" fmla="*/ 28 w 183"/>
                <a:gd name="T59" fmla="*/ 948 h 986"/>
                <a:gd name="T60" fmla="*/ 22 w 183"/>
                <a:gd name="T61" fmla="*/ 938 h 986"/>
                <a:gd name="T62" fmla="*/ 16 w 183"/>
                <a:gd name="T63" fmla="*/ 926 h 986"/>
                <a:gd name="T64" fmla="*/ 11 w 183"/>
                <a:gd name="T65" fmla="*/ 914 h 986"/>
                <a:gd name="T66" fmla="*/ 7 w 183"/>
                <a:gd name="T67" fmla="*/ 901 h 986"/>
                <a:gd name="T68" fmla="*/ 5 w 183"/>
                <a:gd name="T69" fmla="*/ 887 h 986"/>
                <a:gd name="T70" fmla="*/ 2 w 183"/>
                <a:gd name="T71" fmla="*/ 871 h 986"/>
                <a:gd name="T72" fmla="*/ 1 w 183"/>
                <a:gd name="T73" fmla="*/ 855 h 986"/>
                <a:gd name="T74" fmla="*/ 0 w 183"/>
                <a:gd name="T75" fmla="*/ 837 h 986"/>
                <a:gd name="T76" fmla="*/ 0 w 183"/>
                <a:gd name="T77" fmla="*/ 0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3" h="986">
                  <a:moveTo>
                    <a:pt x="0" y="0"/>
                  </a:moveTo>
                  <a:lnTo>
                    <a:pt x="112" y="0"/>
                  </a:lnTo>
                  <a:lnTo>
                    <a:pt x="112" y="845"/>
                  </a:lnTo>
                  <a:lnTo>
                    <a:pt x="112" y="845"/>
                  </a:lnTo>
                  <a:lnTo>
                    <a:pt x="112" y="857"/>
                  </a:lnTo>
                  <a:lnTo>
                    <a:pt x="115" y="867"/>
                  </a:lnTo>
                  <a:lnTo>
                    <a:pt x="118" y="876"/>
                  </a:lnTo>
                  <a:lnTo>
                    <a:pt x="121" y="883"/>
                  </a:lnTo>
                  <a:lnTo>
                    <a:pt x="126" y="888"/>
                  </a:lnTo>
                  <a:lnTo>
                    <a:pt x="132" y="891"/>
                  </a:lnTo>
                  <a:lnTo>
                    <a:pt x="137" y="893"/>
                  </a:lnTo>
                  <a:lnTo>
                    <a:pt x="143" y="893"/>
                  </a:lnTo>
                  <a:lnTo>
                    <a:pt x="143" y="893"/>
                  </a:lnTo>
                  <a:lnTo>
                    <a:pt x="153" y="893"/>
                  </a:lnTo>
                  <a:lnTo>
                    <a:pt x="168" y="891"/>
                  </a:lnTo>
                  <a:lnTo>
                    <a:pt x="183" y="975"/>
                  </a:lnTo>
                  <a:lnTo>
                    <a:pt x="183" y="975"/>
                  </a:lnTo>
                  <a:lnTo>
                    <a:pt x="170" y="980"/>
                  </a:lnTo>
                  <a:lnTo>
                    <a:pt x="157" y="984"/>
                  </a:lnTo>
                  <a:lnTo>
                    <a:pt x="140" y="985"/>
                  </a:lnTo>
                  <a:lnTo>
                    <a:pt x="119" y="986"/>
                  </a:lnTo>
                  <a:lnTo>
                    <a:pt x="119" y="986"/>
                  </a:lnTo>
                  <a:lnTo>
                    <a:pt x="103" y="986"/>
                  </a:lnTo>
                  <a:lnTo>
                    <a:pt x="90" y="984"/>
                  </a:lnTo>
                  <a:lnTo>
                    <a:pt x="76" y="981"/>
                  </a:lnTo>
                  <a:lnTo>
                    <a:pt x="65" y="976"/>
                  </a:lnTo>
                  <a:lnTo>
                    <a:pt x="55" y="972"/>
                  </a:lnTo>
                  <a:lnTo>
                    <a:pt x="44" y="965"/>
                  </a:lnTo>
                  <a:lnTo>
                    <a:pt x="35" y="957"/>
                  </a:lnTo>
                  <a:lnTo>
                    <a:pt x="28" y="948"/>
                  </a:lnTo>
                  <a:lnTo>
                    <a:pt x="22" y="938"/>
                  </a:lnTo>
                  <a:lnTo>
                    <a:pt x="16" y="926"/>
                  </a:lnTo>
                  <a:lnTo>
                    <a:pt x="11" y="914"/>
                  </a:lnTo>
                  <a:lnTo>
                    <a:pt x="7" y="901"/>
                  </a:lnTo>
                  <a:lnTo>
                    <a:pt x="5" y="887"/>
                  </a:lnTo>
                  <a:lnTo>
                    <a:pt x="2" y="871"/>
                  </a:lnTo>
                  <a:lnTo>
                    <a:pt x="1" y="855"/>
                  </a:lnTo>
                  <a:lnTo>
                    <a:pt x="0" y="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62"/>
            <p:cNvSpPr>
              <a:spLocks/>
            </p:cNvSpPr>
            <p:nvPr userDrawn="1"/>
          </p:nvSpPr>
          <p:spPr bwMode="auto">
            <a:xfrm>
              <a:off x="8408928" y="6422514"/>
              <a:ext cx="101208" cy="158610"/>
            </a:xfrm>
            <a:custGeom>
              <a:avLst/>
              <a:gdLst>
                <a:gd name="T0" fmla="*/ 101 w 601"/>
                <a:gd name="T1" fmla="*/ 854 h 946"/>
                <a:gd name="T2" fmla="*/ 101 w 601"/>
                <a:gd name="T3" fmla="*/ 854 h 946"/>
                <a:gd name="T4" fmla="*/ 114 w 601"/>
                <a:gd name="T5" fmla="*/ 853 h 946"/>
                <a:gd name="T6" fmla="*/ 127 w 601"/>
                <a:gd name="T7" fmla="*/ 851 h 946"/>
                <a:gd name="T8" fmla="*/ 139 w 601"/>
                <a:gd name="T9" fmla="*/ 849 h 946"/>
                <a:gd name="T10" fmla="*/ 151 w 601"/>
                <a:gd name="T11" fmla="*/ 843 h 946"/>
                <a:gd name="T12" fmla="*/ 163 w 601"/>
                <a:gd name="T13" fmla="*/ 837 h 946"/>
                <a:gd name="T14" fmla="*/ 173 w 601"/>
                <a:gd name="T15" fmla="*/ 830 h 946"/>
                <a:gd name="T16" fmla="*/ 183 w 601"/>
                <a:gd name="T17" fmla="*/ 823 h 946"/>
                <a:gd name="T18" fmla="*/ 192 w 601"/>
                <a:gd name="T19" fmla="*/ 813 h 946"/>
                <a:gd name="T20" fmla="*/ 201 w 601"/>
                <a:gd name="T21" fmla="*/ 804 h 946"/>
                <a:gd name="T22" fmla="*/ 210 w 601"/>
                <a:gd name="T23" fmla="*/ 793 h 946"/>
                <a:gd name="T24" fmla="*/ 218 w 601"/>
                <a:gd name="T25" fmla="*/ 782 h 946"/>
                <a:gd name="T26" fmla="*/ 225 w 601"/>
                <a:gd name="T27" fmla="*/ 769 h 946"/>
                <a:gd name="T28" fmla="*/ 232 w 601"/>
                <a:gd name="T29" fmla="*/ 756 h 946"/>
                <a:gd name="T30" fmla="*/ 239 w 601"/>
                <a:gd name="T31" fmla="*/ 742 h 946"/>
                <a:gd name="T32" fmla="*/ 250 w 601"/>
                <a:gd name="T33" fmla="*/ 712 h 946"/>
                <a:gd name="T34" fmla="*/ 265 w 601"/>
                <a:gd name="T35" fmla="*/ 664 h 946"/>
                <a:gd name="T36" fmla="*/ 0 w 601"/>
                <a:gd name="T37" fmla="*/ 0 h 946"/>
                <a:gd name="T38" fmla="*/ 115 w 601"/>
                <a:gd name="T39" fmla="*/ 0 h 946"/>
                <a:gd name="T40" fmla="*/ 250 w 601"/>
                <a:gd name="T41" fmla="*/ 366 h 946"/>
                <a:gd name="T42" fmla="*/ 250 w 601"/>
                <a:gd name="T43" fmla="*/ 366 h 946"/>
                <a:gd name="T44" fmla="*/ 282 w 601"/>
                <a:gd name="T45" fmla="*/ 458 h 946"/>
                <a:gd name="T46" fmla="*/ 314 w 601"/>
                <a:gd name="T47" fmla="*/ 554 h 946"/>
                <a:gd name="T48" fmla="*/ 319 w 601"/>
                <a:gd name="T49" fmla="*/ 554 h 946"/>
                <a:gd name="T50" fmla="*/ 319 w 601"/>
                <a:gd name="T51" fmla="*/ 554 h 946"/>
                <a:gd name="T52" fmla="*/ 348 w 601"/>
                <a:gd name="T53" fmla="*/ 459 h 946"/>
                <a:gd name="T54" fmla="*/ 375 w 601"/>
                <a:gd name="T55" fmla="*/ 366 h 946"/>
                <a:gd name="T56" fmla="*/ 493 w 601"/>
                <a:gd name="T57" fmla="*/ 0 h 946"/>
                <a:gd name="T58" fmla="*/ 601 w 601"/>
                <a:gd name="T59" fmla="*/ 0 h 946"/>
                <a:gd name="T60" fmla="*/ 353 w 601"/>
                <a:gd name="T61" fmla="*/ 717 h 946"/>
                <a:gd name="T62" fmla="*/ 353 w 601"/>
                <a:gd name="T63" fmla="*/ 717 h 946"/>
                <a:gd name="T64" fmla="*/ 344 w 601"/>
                <a:gd name="T65" fmla="*/ 741 h 946"/>
                <a:gd name="T66" fmla="*/ 335 w 601"/>
                <a:gd name="T67" fmla="*/ 764 h 946"/>
                <a:gd name="T68" fmla="*/ 325 w 601"/>
                <a:gd name="T69" fmla="*/ 786 h 946"/>
                <a:gd name="T70" fmla="*/ 314 w 601"/>
                <a:gd name="T71" fmla="*/ 808 h 946"/>
                <a:gd name="T72" fmla="*/ 302 w 601"/>
                <a:gd name="T73" fmla="*/ 828 h 946"/>
                <a:gd name="T74" fmla="*/ 290 w 601"/>
                <a:gd name="T75" fmla="*/ 846 h 946"/>
                <a:gd name="T76" fmla="*/ 276 w 601"/>
                <a:gd name="T77" fmla="*/ 865 h 946"/>
                <a:gd name="T78" fmla="*/ 261 w 601"/>
                <a:gd name="T79" fmla="*/ 880 h 946"/>
                <a:gd name="T80" fmla="*/ 247 w 601"/>
                <a:gd name="T81" fmla="*/ 895 h 946"/>
                <a:gd name="T82" fmla="*/ 230 w 601"/>
                <a:gd name="T83" fmla="*/ 909 h 946"/>
                <a:gd name="T84" fmla="*/ 213 w 601"/>
                <a:gd name="T85" fmla="*/ 920 h 946"/>
                <a:gd name="T86" fmla="*/ 193 w 601"/>
                <a:gd name="T87" fmla="*/ 929 h 946"/>
                <a:gd name="T88" fmla="*/ 174 w 601"/>
                <a:gd name="T89" fmla="*/ 937 h 946"/>
                <a:gd name="T90" fmla="*/ 153 w 601"/>
                <a:gd name="T91" fmla="*/ 942 h 946"/>
                <a:gd name="T92" fmla="*/ 130 w 601"/>
                <a:gd name="T93" fmla="*/ 945 h 946"/>
                <a:gd name="T94" fmla="*/ 105 w 601"/>
                <a:gd name="T95" fmla="*/ 946 h 946"/>
                <a:gd name="T96" fmla="*/ 105 w 601"/>
                <a:gd name="T97" fmla="*/ 946 h 946"/>
                <a:gd name="T98" fmla="*/ 84 w 601"/>
                <a:gd name="T99" fmla="*/ 946 h 946"/>
                <a:gd name="T100" fmla="*/ 64 w 601"/>
                <a:gd name="T101" fmla="*/ 943 h 946"/>
                <a:gd name="T102" fmla="*/ 45 w 601"/>
                <a:gd name="T103" fmla="*/ 938 h 946"/>
                <a:gd name="T104" fmla="*/ 28 w 601"/>
                <a:gd name="T105" fmla="*/ 933 h 946"/>
                <a:gd name="T106" fmla="*/ 50 w 601"/>
                <a:gd name="T107" fmla="*/ 844 h 946"/>
                <a:gd name="T108" fmla="*/ 50 w 601"/>
                <a:gd name="T109" fmla="*/ 844 h 946"/>
                <a:gd name="T110" fmla="*/ 74 w 601"/>
                <a:gd name="T111" fmla="*/ 851 h 946"/>
                <a:gd name="T112" fmla="*/ 87 w 601"/>
                <a:gd name="T113" fmla="*/ 853 h 946"/>
                <a:gd name="T114" fmla="*/ 101 w 601"/>
                <a:gd name="T115" fmla="*/ 854 h 946"/>
                <a:gd name="T116" fmla="*/ 101 w 601"/>
                <a:gd name="T117" fmla="*/ 854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01" h="946">
                  <a:moveTo>
                    <a:pt x="101" y="854"/>
                  </a:moveTo>
                  <a:lnTo>
                    <a:pt x="101" y="854"/>
                  </a:lnTo>
                  <a:lnTo>
                    <a:pt x="114" y="853"/>
                  </a:lnTo>
                  <a:lnTo>
                    <a:pt x="127" y="851"/>
                  </a:lnTo>
                  <a:lnTo>
                    <a:pt x="139" y="849"/>
                  </a:lnTo>
                  <a:lnTo>
                    <a:pt x="151" y="843"/>
                  </a:lnTo>
                  <a:lnTo>
                    <a:pt x="163" y="837"/>
                  </a:lnTo>
                  <a:lnTo>
                    <a:pt x="173" y="830"/>
                  </a:lnTo>
                  <a:lnTo>
                    <a:pt x="183" y="823"/>
                  </a:lnTo>
                  <a:lnTo>
                    <a:pt x="192" y="813"/>
                  </a:lnTo>
                  <a:lnTo>
                    <a:pt x="201" y="804"/>
                  </a:lnTo>
                  <a:lnTo>
                    <a:pt x="210" y="793"/>
                  </a:lnTo>
                  <a:lnTo>
                    <a:pt x="218" y="782"/>
                  </a:lnTo>
                  <a:lnTo>
                    <a:pt x="225" y="769"/>
                  </a:lnTo>
                  <a:lnTo>
                    <a:pt x="232" y="756"/>
                  </a:lnTo>
                  <a:lnTo>
                    <a:pt x="239" y="742"/>
                  </a:lnTo>
                  <a:lnTo>
                    <a:pt x="250" y="712"/>
                  </a:lnTo>
                  <a:lnTo>
                    <a:pt x="265" y="664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250" y="366"/>
                  </a:lnTo>
                  <a:lnTo>
                    <a:pt x="250" y="366"/>
                  </a:lnTo>
                  <a:lnTo>
                    <a:pt x="282" y="458"/>
                  </a:lnTo>
                  <a:lnTo>
                    <a:pt x="314" y="554"/>
                  </a:lnTo>
                  <a:lnTo>
                    <a:pt x="319" y="554"/>
                  </a:lnTo>
                  <a:lnTo>
                    <a:pt x="319" y="554"/>
                  </a:lnTo>
                  <a:lnTo>
                    <a:pt x="348" y="459"/>
                  </a:lnTo>
                  <a:lnTo>
                    <a:pt x="375" y="366"/>
                  </a:lnTo>
                  <a:lnTo>
                    <a:pt x="493" y="0"/>
                  </a:lnTo>
                  <a:lnTo>
                    <a:pt x="601" y="0"/>
                  </a:lnTo>
                  <a:lnTo>
                    <a:pt x="353" y="717"/>
                  </a:lnTo>
                  <a:lnTo>
                    <a:pt x="353" y="717"/>
                  </a:lnTo>
                  <a:lnTo>
                    <a:pt x="344" y="741"/>
                  </a:lnTo>
                  <a:lnTo>
                    <a:pt x="335" y="764"/>
                  </a:lnTo>
                  <a:lnTo>
                    <a:pt x="325" y="786"/>
                  </a:lnTo>
                  <a:lnTo>
                    <a:pt x="314" y="808"/>
                  </a:lnTo>
                  <a:lnTo>
                    <a:pt x="302" y="828"/>
                  </a:lnTo>
                  <a:lnTo>
                    <a:pt x="290" y="846"/>
                  </a:lnTo>
                  <a:lnTo>
                    <a:pt x="276" y="865"/>
                  </a:lnTo>
                  <a:lnTo>
                    <a:pt x="261" y="880"/>
                  </a:lnTo>
                  <a:lnTo>
                    <a:pt x="247" y="895"/>
                  </a:lnTo>
                  <a:lnTo>
                    <a:pt x="230" y="909"/>
                  </a:lnTo>
                  <a:lnTo>
                    <a:pt x="213" y="920"/>
                  </a:lnTo>
                  <a:lnTo>
                    <a:pt x="193" y="929"/>
                  </a:lnTo>
                  <a:lnTo>
                    <a:pt x="174" y="937"/>
                  </a:lnTo>
                  <a:lnTo>
                    <a:pt x="153" y="942"/>
                  </a:lnTo>
                  <a:lnTo>
                    <a:pt x="130" y="945"/>
                  </a:lnTo>
                  <a:lnTo>
                    <a:pt x="105" y="946"/>
                  </a:lnTo>
                  <a:lnTo>
                    <a:pt x="105" y="946"/>
                  </a:lnTo>
                  <a:lnTo>
                    <a:pt x="84" y="946"/>
                  </a:lnTo>
                  <a:lnTo>
                    <a:pt x="64" y="943"/>
                  </a:lnTo>
                  <a:lnTo>
                    <a:pt x="45" y="938"/>
                  </a:lnTo>
                  <a:lnTo>
                    <a:pt x="28" y="933"/>
                  </a:lnTo>
                  <a:lnTo>
                    <a:pt x="50" y="844"/>
                  </a:lnTo>
                  <a:lnTo>
                    <a:pt x="50" y="844"/>
                  </a:lnTo>
                  <a:lnTo>
                    <a:pt x="74" y="851"/>
                  </a:lnTo>
                  <a:lnTo>
                    <a:pt x="87" y="853"/>
                  </a:lnTo>
                  <a:lnTo>
                    <a:pt x="101" y="854"/>
                  </a:lnTo>
                  <a:lnTo>
                    <a:pt x="101" y="8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63"/>
            <p:cNvSpPr>
              <a:spLocks/>
            </p:cNvSpPr>
            <p:nvPr userDrawn="1"/>
          </p:nvSpPr>
          <p:spPr bwMode="auto">
            <a:xfrm>
              <a:off x="8521214" y="6391295"/>
              <a:ext cx="68479" cy="145015"/>
            </a:xfrm>
            <a:custGeom>
              <a:avLst/>
              <a:gdLst>
                <a:gd name="T0" fmla="*/ 98 w 409"/>
                <a:gd name="T1" fmla="*/ 277 h 863"/>
                <a:gd name="T2" fmla="*/ 0 w 409"/>
                <a:gd name="T3" fmla="*/ 277 h 863"/>
                <a:gd name="T4" fmla="*/ 0 w 409"/>
                <a:gd name="T5" fmla="*/ 191 h 863"/>
                <a:gd name="T6" fmla="*/ 103 w 409"/>
                <a:gd name="T7" fmla="*/ 185 h 863"/>
                <a:gd name="T8" fmla="*/ 117 w 409"/>
                <a:gd name="T9" fmla="*/ 0 h 863"/>
                <a:gd name="T10" fmla="*/ 211 w 409"/>
                <a:gd name="T11" fmla="*/ 0 h 863"/>
                <a:gd name="T12" fmla="*/ 211 w 409"/>
                <a:gd name="T13" fmla="*/ 185 h 863"/>
                <a:gd name="T14" fmla="*/ 389 w 409"/>
                <a:gd name="T15" fmla="*/ 185 h 863"/>
                <a:gd name="T16" fmla="*/ 389 w 409"/>
                <a:gd name="T17" fmla="*/ 277 h 863"/>
                <a:gd name="T18" fmla="*/ 211 w 409"/>
                <a:gd name="T19" fmla="*/ 277 h 863"/>
                <a:gd name="T20" fmla="*/ 211 w 409"/>
                <a:gd name="T21" fmla="*/ 644 h 863"/>
                <a:gd name="T22" fmla="*/ 211 w 409"/>
                <a:gd name="T23" fmla="*/ 644 h 863"/>
                <a:gd name="T24" fmla="*/ 211 w 409"/>
                <a:gd name="T25" fmla="*/ 659 h 863"/>
                <a:gd name="T26" fmla="*/ 212 w 409"/>
                <a:gd name="T27" fmla="*/ 673 h 863"/>
                <a:gd name="T28" fmla="*/ 213 w 409"/>
                <a:gd name="T29" fmla="*/ 686 h 863"/>
                <a:gd name="T30" fmla="*/ 215 w 409"/>
                <a:gd name="T31" fmla="*/ 699 h 863"/>
                <a:gd name="T32" fmla="*/ 219 w 409"/>
                <a:gd name="T33" fmla="*/ 710 h 863"/>
                <a:gd name="T34" fmla="*/ 222 w 409"/>
                <a:gd name="T35" fmla="*/ 720 h 863"/>
                <a:gd name="T36" fmla="*/ 228 w 409"/>
                <a:gd name="T37" fmla="*/ 731 h 863"/>
                <a:gd name="T38" fmla="*/ 234 w 409"/>
                <a:gd name="T39" fmla="*/ 739 h 863"/>
                <a:gd name="T40" fmla="*/ 239 w 409"/>
                <a:gd name="T41" fmla="*/ 746 h 863"/>
                <a:gd name="T42" fmla="*/ 247 w 409"/>
                <a:gd name="T43" fmla="*/ 753 h 863"/>
                <a:gd name="T44" fmla="*/ 255 w 409"/>
                <a:gd name="T45" fmla="*/ 759 h 863"/>
                <a:gd name="T46" fmla="*/ 264 w 409"/>
                <a:gd name="T47" fmla="*/ 764 h 863"/>
                <a:gd name="T48" fmla="*/ 274 w 409"/>
                <a:gd name="T49" fmla="*/ 767 h 863"/>
                <a:gd name="T50" fmla="*/ 287 w 409"/>
                <a:gd name="T51" fmla="*/ 770 h 863"/>
                <a:gd name="T52" fmla="*/ 299 w 409"/>
                <a:gd name="T53" fmla="*/ 771 h 863"/>
                <a:gd name="T54" fmla="*/ 313 w 409"/>
                <a:gd name="T55" fmla="*/ 773 h 863"/>
                <a:gd name="T56" fmla="*/ 313 w 409"/>
                <a:gd name="T57" fmla="*/ 773 h 863"/>
                <a:gd name="T58" fmla="*/ 322 w 409"/>
                <a:gd name="T59" fmla="*/ 771 h 863"/>
                <a:gd name="T60" fmla="*/ 331 w 409"/>
                <a:gd name="T61" fmla="*/ 770 h 863"/>
                <a:gd name="T62" fmla="*/ 350 w 409"/>
                <a:gd name="T63" fmla="*/ 767 h 863"/>
                <a:gd name="T64" fmla="*/ 369 w 409"/>
                <a:gd name="T65" fmla="*/ 761 h 863"/>
                <a:gd name="T66" fmla="*/ 388 w 409"/>
                <a:gd name="T67" fmla="*/ 754 h 863"/>
                <a:gd name="T68" fmla="*/ 409 w 409"/>
                <a:gd name="T69" fmla="*/ 838 h 863"/>
                <a:gd name="T70" fmla="*/ 409 w 409"/>
                <a:gd name="T71" fmla="*/ 838 h 863"/>
                <a:gd name="T72" fmla="*/ 380 w 409"/>
                <a:gd name="T73" fmla="*/ 848 h 863"/>
                <a:gd name="T74" fmla="*/ 349 w 409"/>
                <a:gd name="T75" fmla="*/ 855 h 863"/>
                <a:gd name="T76" fmla="*/ 333 w 409"/>
                <a:gd name="T77" fmla="*/ 859 h 863"/>
                <a:gd name="T78" fmla="*/ 317 w 409"/>
                <a:gd name="T79" fmla="*/ 861 h 863"/>
                <a:gd name="T80" fmla="*/ 303 w 409"/>
                <a:gd name="T81" fmla="*/ 863 h 863"/>
                <a:gd name="T82" fmla="*/ 287 w 409"/>
                <a:gd name="T83" fmla="*/ 863 h 863"/>
                <a:gd name="T84" fmla="*/ 287 w 409"/>
                <a:gd name="T85" fmla="*/ 863 h 863"/>
                <a:gd name="T86" fmla="*/ 261 w 409"/>
                <a:gd name="T87" fmla="*/ 862 h 863"/>
                <a:gd name="T88" fmla="*/ 238 w 409"/>
                <a:gd name="T89" fmla="*/ 859 h 863"/>
                <a:gd name="T90" fmla="*/ 217 w 409"/>
                <a:gd name="T91" fmla="*/ 854 h 863"/>
                <a:gd name="T92" fmla="*/ 197 w 409"/>
                <a:gd name="T93" fmla="*/ 848 h 863"/>
                <a:gd name="T94" fmla="*/ 180 w 409"/>
                <a:gd name="T95" fmla="*/ 838 h 863"/>
                <a:gd name="T96" fmla="*/ 164 w 409"/>
                <a:gd name="T97" fmla="*/ 828 h 863"/>
                <a:gd name="T98" fmla="*/ 151 w 409"/>
                <a:gd name="T99" fmla="*/ 816 h 863"/>
                <a:gd name="T100" fmla="*/ 139 w 409"/>
                <a:gd name="T101" fmla="*/ 802 h 863"/>
                <a:gd name="T102" fmla="*/ 129 w 409"/>
                <a:gd name="T103" fmla="*/ 787 h 863"/>
                <a:gd name="T104" fmla="*/ 120 w 409"/>
                <a:gd name="T105" fmla="*/ 770 h 863"/>
                <a:gd name="T106" fmla="*/ 113 w 409"/>
                <a:gd name="T107" fmla="*/ 752 h 863"/>
                <a:gd name="T108" fmla="*/ 108 w 409"/>
                <a:gd name="T109" fmla="*/ 733 h 863"/>
                <a:gd name="T110" fmla="*/ 103 w 409"/>
                <a:gd name="T111" fmla="*/ 711 h 863"/>
                <a:gd name="T112" fmla="*/ 100 w 409"/>
                <a:gd name="T113" fmla="*/ 690 h 863"/>
                <a:gd name="T114" fmla="*/ 99 w 409"/>
                <a:gd name="T115" fmla="*/ 667 h 863"/>
                <a:gd name="T116" fmla="*/ 98 w 409"/>
                <a:gd name="T117" fmla="*/ 643 h 863"/>
                <a:gd name="T118" fmla="*/ 98 w 409"/>
                <a:gd name="T119" fmla="*/ 277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9" h="863">
                  <a:moveTo>
                    <a:pt x="98" y="277"/>
                  </a:moveTo>
                  <a:lnTo>
                    <a:pt x="0" y="277"/>
                  </a:lnTo>
                  <a:lnTo>
                    <a:pt x="0" y="191"/>
                  </a:lnTo>
                  <a:lnTo>
                    <a:pt x="103" y="185"/>
                  </a:lnTo>
                  <a:lnTo>
                    <a:pt x="117" y="0"/>
                  </a:lnTo>
                  <a:lnTo>
                    <a:pt x="211" y="0"/>
                  </a:lnTo>
                  <a:lnTo>
                    <a:pt x="211" y="185"/>
                  </a:lnTo>
                  <a:lnTo>
                    <a:pt x="389" y="185"/>
                  </a:lnTo>
                  <a:lnTo>
                    <a:pt x="389" y="277"/>
                  </a:lnTo>
                  <a:lnTo>
                    <a:pt x="211" y="277"/>
                  </a:lnTo>
                  <a:lnTo>
                    <a:pt x="211" y="644"/>
                  </a:lnTo>
                  <a:lnTo>
                    <a:pt x="211" y="644"/>
                  </a:lnTo>
                  <a:lnTo>
                    <a:pt x="211" y="659"/>
                  </a:lnTo>
                  <a:lnTo>
                    <a:pt x="212" y="673"/>
                  </a:lnTo>
                  <a:lnTo>
                    <a:pt x="213" y="686"/>
                  </a:lnTo>
                  <a:lnTo>
                    <a:pt x="215" y="699"/>
                  </a:lnTo>
                  <a:lnTo>
                    <a:pt x="219" y="710"/>
                  </a:lnTo>
                  <a:lnTo>
                    <a:pt x="222" y="720"/>
                  </a:lnTo>
                  <a:lnTo>
                    <a:pt x="228" y="731"/>
                  </a:lnTo>
                  <a:lnTo>
                    <a:pt x="234" y="739"/>
                  </a:lnTo>
                  <a:lnTo>
                    <a:pt x="239" y="746"/>
                  </a:lnTo>
                  <a:lnTo>
                    <a:pt x="247" y="753"/>
                  </a:lnTo>
                  <a:lnTo>
                    <a:pt x="255" y="759"/>
                  </a:lnTo>
                  <a:lnTo>
                    <a:pt x="264" y="764"/>
                  </a:lnTo>
                  <a:lnTo>
                    <a:pt x="274" y="767"/>
                  </a:lnTo>
                  <a:lnTo>
                    <a:pt x="287" y="770"/>
                  </a:lnTo>
                  <a:lnTo>
                    <a:pt x="299" y="771"/>
                  </a:lnTo>
                  <a:lnTo>
                    <a:pt x="313" y="773"/>
                  </a:lnTo>
                  <a:lnTo>
                    <a:pt x="313" y="773"/>
                  </a:lnTo>
                  <a:lnTo>
                    <a:pt x="322" y="771"/>
                  </a:lnTo>
                  <a:lnTo>
                    <a:pt x="331" y="770"/>
                  </a:lnTo>
                  <a:lnTo>
                    <a:pt x="350" y="767"/>
                  </a:lnTo>
                  <a:lnTo>
                    <a:pt x="369" y="761"/>
                  </a:lnTo>
                  <a:lnTo>
                    <a:pt x="388" y="754"/>
                  </a:lnTo>
                  <a:lnTo>
                    <a:pt x="409" y="838"/>
                  </a:lnTo>
                  <a:lnTo>
                    <a:pt x="409" y="838"/>
                  </a:lnTo>
                  <a:lnTo>
                    <a:pt x="380" y="848"/>
                  </a:lnTo>
                  <a:lnTo>
                    <a:pt x="349" y="855"/>
                  </a:lnTo>
                  <a:lnTo>
                    <a:pt x="333" y="859"/>
                  </a:lnTo>
                  <a:lnTo>
                    <a:pt x="317" y="861"/>
                  </a:lnTo>
                  <a:lnTo>
                    <a:pt x="303" y="863"/>
                  </a:lnTo>
                  <a:lnTo>
                    <a:pt x="287" y="863"/>
                  </a:lnTo>
                  <a:lnTo>
                    <a:pt x="287" y="863"/>
                  </a:lnTo>
                  <a:lnTo>
                    <a:pt x="261" y="862"/>
                  </a:lnTo>
                  <a:lnTo>
                    <a:pt x="238" y="859"/>
                  </a:lnTo>
                  <a:lnTo>
                    <a:pt x="217" y="854"/>
                  </a:lnTo>
                  <a:lnTo>
                    <a:pt x="197" y="848"/>
                  </a:lnTo>
                  <a:lnTo>
                    <a:pt x="180" y="838"/>
                  </a:lnTo>
                  <a:lnTo>
                    <a:pt x="164" y="828"/>
                  </a:lnTo>
                  <a:lnTo>
                    <a:pt x="151" y="816"/>
                  </a:lnTo>
                  <a:lnTo>
                    <a:pt x="139" y="802"/>
                  </a:lnTo>
                  <a:lnTo>
                    <a:pt x="129" y="787"/>
                  </a:lnTo>
                  <a:lnTo>
                    <a:pt x="120" y="770"/>
                  </a:lnTo>
                  <a:lnTo>
                    <a:pt x="113" y="752"/>
                  </a:lnTo>
                  <a:lnTo>
                    <a:pt x="108" y="733"/>
                  </a:lnTo>
                  <a:lnTo>
                    <a:pt x="103" y="711"/>
                  </a:lnTo>
                  <a:lnTo>
                    <a:pt x="100" y="690"/>
                  </a:lnTo>
                  <a:lnTo>
                    <a:pt x="99" y="667"/>
                  </a:lnTo>
                  <a:lnTo>
                    <a:pt x="98" y="643"/>
                  </a:lnTo>
                  <a:lnTo>
                    <a:pt x="98" y="27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64"/>
            <p:cNvSpPr>
              <a:spLocks noEditPoints="1"/>
            </p:cNvSpPr>
            <p:nvPr userDrawn="1"/>
          </p:nvSpPr>
          <p:spPr bwMode="auto">
            <a:xfrm>
              <a:off x="8603289" y="6375183"/>
              <a:ext cx="26183" cy="158610"/>
            </a:xfrm>
            <a:custGeom>
              <a:avLst/>
              <a:gdLst>
                <a:gd name="T0" fmla="*/ 0 w 155"/>
                <a:gd name="T1" fmla="*/ 73 h 944"/>
                <a:gd name="T2" fmla="*/ 2 w 155"/>
                <a:gd name="T3" fmla="*/ 57 h 944"/>
                <a:gd name="T4" fmla="*/ 6 w 155"/>
                <a:gd name="T5" fmla="*/ 43 h 944"/>
                <a:gd name="T6" fmla="*/ 13 w 155"/>
                <a:gd name="T7" fmla="*/ 31 h 944"/>
                <a:gd name="T8" fmla="*/ 22 w 155"/>
                <a:gd name="T9" fmla="*/ 21 h 944"/>
                <a:gd name="T10" fmla="*/ 34 w 155"/>
                <a:gd name="T11" fmla="*/ 12 h 944"/>
                <a:gd name="T12" fmla="*/ 47 w 155"/>
                <a:gd name="T13" fmla="*/ 6 h 944"/>
                <a:gd name="T14" fmla="*/ 78 w 155"/>
                <a:gd name="T15" fmla="*/ 0 h 944"/>
                <a:gd name="T16" fmla="*/ 94 w 155"/>
                <a:gd name="T17" fmla="*/ 1 h 944"/>
                <a:gd name="T18" fmla="*/ 115 w 155"/>
                <a:gd name="T19" fmla="*/ 8 h 944"/>
                <a:gd name="T20" fmla="*/ 128 w 155"/>
                <a:gd name="T21" fmla="*/ 16 h 944"/>
                <a:gd name="T22" fmla="*/ 138 w 155"/>
                <a:gd name="T23" fmla="*/ 25 h 944"/>
                <a:gd name="T24" fmla="*/ 146 w 155"/>
                <a:gd name="T25" fmla="*/ 37 h 944"/>
                <a:gd name="T26" fmla="*/ 151 w 155"/>
                <a:gd name="T27" fmla="*/ 50 h 944"/>
                <a:gd name="T28" fmla="*/ 155 w 155"/>
                <a:gd name="T29" fmla="*/ 65 h 944"/>
                <a:gd name="T30" fmla="*/ 155 w 155"/>
                <a:gd name="T31" fmla="*/ 73 h 944"/>
                <a:gd name="T32" fmla="*/ 154 w 155"/>
                <a:gd name="T33" fmla="*/ 88 h 944"/>
                <a:gd name="T34" fmla="*/ 149 w 155"/>
                <a:gd name="T35" fmla="*/ 101 h 944"/>
                <a:gd name="T36" fmla="*/ 142 w 155"/>
                <a:gd name="T37" fmla="*/ 114 h 944"/>
                <a:gd name="T38" fmla="*/ 132 w 155"/>
                <a:gd name="T39" fmla="*/ 125 h 944"/>
                <a:gd name="T40" fmla="*/ 121 w 155"/>
                <a:gd name="T41" fmla="*/ 133 h 944"/>
                <a:gd name="T42" fmla="*/ 108 w 155"/>
                <a:gd name="T43" fmla="*/ 140 h 944"/>
                <a:gd name="T44" fmla="*/ 94 w 155"/>
                <a:gd name="T45" fmla="*/ 143 h 944"/>
                <a:gd name="T46" fmla="*/ 78 w 155"/>
                <a:gd name="T47" fmla="*/ 144 h 944"/>
                <a:gd name="T48" fmla="*/ 70 w 155"/>
                <a:gd name="T49" fmla="*/ 144 h 944"/>
                <a:gd name="T50" fmla="*/ 54 w 155"/>
                <a:gd name="T51" fmla="*/ 142 h 944"/>
                <a:gd name="T52" fmla="*/ 40 w 155"/>
                <a:gd name="T53" fmla="*/ 137 h 944"/>
                <a:gd name="T54" fmla="*/ 28 w 155"/>
                <a:gd name="T55" fmla="*/ 130 h 944"/>
                <a:gd name="T56" fmla="*/ 18 w 155"/>
                <a:gd name="T57" fmla="*/ 119 h 944"/>
                <a:gd name="T58" fmla="*/ 10 w 155"/>
                <a:gd name="T59" fmla="*/ 108 h 944"/>
                <a:gd name="T60" fmla="*/ 3 w 155"/>
                <a:gd name="T61" fmla="*/ 96 h 944"/>
                <a:gd name="T62" fmla="*/ 1 w 155"/>
                <a:gd name="T63" fmla="*/ 81 h 944"/>
                <a:gd name="T64" fmla="*/ 0 w 155"/>
                <a:gd name="T65" fmla="*/ 73 h 944"/>
                <a:gd name="T66" fmla="*/ 132 w 155"/>
                <a:gd name="T67" fmla="*/ 281 h 944"/>
                <a:gd name="T68" fmla="*/ 20 w 155"/>
                <a:gd name="T69" fmla="*/ 944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5" h="944">
                  <a:moveTo>
                    <a:pt x="0" y="73"/>
                  </a:moveTo>
                  <a:lnTo>
                    <a:pt x="0" y="73"/>
                  </a:lnTo>
                  <a:lnTo>
                    <a:pt x="1" y="65"/>
                  </a:lnTo>
                  <a:lnTo>
                    <a:pt x="2" y="57"/>
                  </a:lnTo>
                  <a:lnTo>
                    <a:pt x="3" y="50"/>
                  </a:lnTo>
                  <a:lnTo>
                    <a:pt x="6" y="43"/>
                  </a:lnTo>
                  <a:lnTo>
                    <a:pt x="10" y="37"/>
                  </a:lnTo>
                  <a:lnTo>
                    <a:pt x="13" y="31"/>
                  </a:lnTo>
                  <a:lnTo>
                    <a:pt x="18" y="25"/>
                  </a:lnTo>
                  <a:lnTo>
                    <a:pt x="22" y="21"/>
                  </a:lnTo>
                  <a:lnTo>
                    <a:pt x="28" y="16"/>
                  </a:lnTo>
                  <a:lnTo>
                    <a:pt x="34" y="12"/>
                  </a:lnTo>
                  <a:lnTo>
                    <a:pt x="40" y="8"/>
                  </a:lnTo>
                  <a:lnTo>
                    <a:pt x="47" y="6"/>
                  </a:lnTo>
                  <a:lnTo>
                    <a:pt x="62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94" y="1"/>
                  </a:lnTo>
                  <a:lnTo>
                    <a:pt x="108" y="6"/>
                  </a:lnTo>
                  <a:lnTo>
                    <a:pt x="115" y="8"/>
                  </a:lnTo>
                  <a:lnTo>
                    <a:pt x="121" y="12"/>
                  </a:lnTo>
                  <a:lnTo>
                    <a:pt x="128" y="16"/>
                  </a:lnTo>
                  <a:lnTo>
                    <a:pt x="132" y="21"/>
                  </a:lnTo>
                  <a:lnTo>
                    <a:pt x="138" y="25"/>
                  </a:lnTo>
                  <a:lnTo>
                    <a:pt x="142" y="31"/>
                  </a:lnTo>
                  <a:lnTo>
                    <a:pt x="146" y="37"/>
                  </a:lnTo>
                  <a:lnTo>
                    <a:pt x="149" y="43"/>
                  </a:lnTo>
                  <a:lnTo>
                    <a:pt x="151" y="50"/>
                  </a:lnTo>
                  <a:lnTo>
                    <a:pt x="154" y="57"/>
                  </a:lnTo>
                  <a:lnTo>
                    <a:pt x="155" y="65"/>
                  </a:lnTo>
                  <a:lnTo>
                    <a:pt x="155" y="73"/>
                  </a:lnTo>
                  <a:lnTo>
                    <a:pt x="155" y="73"/>
                  </a:lnTo>
                  <a:lnTo>
                    <a:pt x="155" y="81"/>
                  </a:lnTo>
                  <a:lnTo>
                    <a:pt x="154" y="88"/>
                  </a:lnTo>
                  <a:lnTo>
                    <a:pt x="151" y="96"/>
                  </a:lnTo>
                  <a:lnTo>
                    <a:pt x="149" y="101"/>
                  </a:lnTo>
                  <a:lnTo>
                    <a:pt x="146" y="108"/>
                  </a:lnTo>
                  <a:lnTo>
                    <a:pt x="142" y="114"/>
                  </a:lnTo>
                  <a:lnTo>
                    <a:pt x="138" y="119"/>
                  </a:lnTo>
                  <a:lnTo>
                    <a:pt x="132" y="125"/>
                  </a:lnTo>
                  <a:lnTo>
                    <a:pt x="128" y="130"/>
                  </a:lnTo>
                  <a:lnTo>
                    <a:pt x="121" y="133"/>
                  </a:lnTo>
                  <a:lnTo>
                    <a:pt x="115" y="137"/>
                  </a:lnTo>
                  <a:lnTo>
                    <a:pt x="108" y="140"/>
                  </a:lnTo>
                  <a:lnTo>
                    <a:pt x="100" y="142"/>
                  </a:lnTo>
                  <a:lnTo>
                    <a:pt x="94" y="143"/>
                  </a:lnTo>
                  <a:lnTo>
                    <a:pt x="86" y="144"/>
                  </a:lnTo>
                  <a:lnTo>
                    <a:pt x="78" y="144"/>
                  </a:lnTo>
                  <a:lnTo>
                    <a:pt x="78" y="144"/>
                  </a:lnTo>
                  <a:lnTo>
                    <a:pt x="70" y="144"/>
                  </a:lnTo>
                  <a:lnTo>
                    <a:pt x="62" y="143"/>
                  </a:lnTo>
                  <a:lnTo>
                    <a:pt x="54" y="142"/>
                  </a:lnTo>
                  <a:lnTo>
                    <a:pt x="47" y="140"/>
                  </a:lnTo>
                  <a:lnTo>
                    <a:pt x="40" y="137"/>
                  </a:lnTo>
                  <a:lnTo>
                    <a:pt x="34" y="133"/>
                  </a:lnTo>
                  <a:lnTo>
                    <a:pt x="28" y="130"/>
                  </a:lnTo>
                  <a:lnTo>
                    <a:pt x="22" y="125"/>
                  </a:lnTo>
                  <a:lnTo>
                    <a:pt x="18" y="119"/>
                  </a:lnTo>
                  <a:lnTo>
                    <a:pt x="13" y="114"/>
                  </a:lnTo>
                  <a:lnTo>
                    <a:pt x="10" y="108"/>
                  </a:lnTo>
                  <a:lnTo>
                    <a:pt x="6" y="101"/>
                  </a:lnTo>
                  <a:lnTo>
                    <a:pt x="3" y="96"/>
                  </a:lnTo>
                  <a:lnTo>
                    <a:pt x="2" y="88"/>
                  </a:lnTo>
                  <a:lnTo>
                    <a:pt x="1" y="81"/>
                  </a:lnTo>
                  <a:lnTo>
                    <a:pt x="0" y="73"/>
                  </a:lnTo>
                  <a:lnTo>
                    <a:pt x="0" y="73"/>
                  </a:lnTo>
                  <a:close/>
                  <a:moveTo>
                    <a:pt x="20" y="281"/>
                  </a:moveTo>
                  <a:lnTo>
                    <a:pt x="132" y="281"/>
                  </a:lnTo>
                  <a:lnTo>
                    <a:pt x="132" y="944"/>
                  </a:lnTo>
                  <a:lnTo>
                    <a:pt x="20" y="944"/>
                  </a:lnTo>
                  <a:lnTo>
                    <a:pt x="20" y="28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5"/>
            <p:cNvSpPr>
              <a:spLocks/>
            </p:cNvSpPr>
            <p:nvPr userDrawn="1"/>
          </p:nvSpPr>
          <p:spPr bwMode="auto">
            <a:xfrm>
              <a:off x="8648606" y="6419493"/>
              <a:ext cx="88117" cy="116818"/>
            </a:xfrm>
            <a:custGeom>
              <a:avLst/>
              <a:gdLst>
                <a:gd name="T0" fmla="*/ 333 w 525"/>
                <a:gd name="T1" fmla="*/ 0 h 694"/>
                <a:gd name="T2" fmla="*/ 379 w 525"/>
                <a:gd name="T3" fmla="*/ 7 h 694"/>
                <a:gd name="T4" fmla="*/ 418 w 525"/>
                <a:gd name="T5" fmla="*/ 18 h 694"/>
                <a:gd name="T6" fmla="*/ 474 w 525"/>
                <a:gd name="T7" fmla="*/ 49 h 694"/>
                <a:gd name="T8" fmla="*/ 456 w 525"/>
                <a:gd name="T9" fmla="*/ 151 h 694"/>
                <a:gd name="T10" fmla="*/ 425 w 525"/>
                <a:gd name="T11" fmla="*/ 128 h 694"/>
                <a:gd name="T12" fmla="*/ 377 w 525"/>
                <a:gd name="T13" fmla="*/ 102 h 694"/>
                <a:gd name="T14" fmla="*/ 322 w 525"/>
                <a:gd name="T15" fmla="*/ 93 h 694"/>
                <a:gd name="T16" fmla="*/ 279 w 525"/>
                <a:gd name="T17" fmla="*/ 97 h 694"/>
                <a:gd name="T18" fmla="*/ 221 w 525"/>
                <a:gd name="T19" fmla="*/ 121 h 694"/>
                <a:gd name="T20" fmla="*/ 174 w 525"/>
                <a:gd name="T21" fmla="*/ 163 h 694"/>
                <a:gd name="T22" fmla="*/ 140 w 525"/>
                <a:gd name="T23" fmla="*/ 221 h 694"/>
                <a:gd name="T24" fmla="*/ 119 w 525"/>
                <a:gd name="T25" fmla="*/ 294 h 694"/>
                <a:gd name="T26" fmla="*/ 116 w 525"/>
                <a:gd name="T27" fmla="*/ 348 h 694"/>
                <a:gd name="T28" fmla="*/ 124 w 525"/>
                <a:gd name="T29" fmla="*/ 428 h 694"/>
                <a:gd name="T30" fmla="*/ 148 w 525"/>
                <a:gd name="T31" fmla="*/ 495 h 694"/>
                <a:gd name="T32" fmla="*/ 186 w 525"/>
                <a:gd name="T33" fmla="*/ 548 h 694"/>
                <a:gd name="T34" fmla="*/ 236 w 525"/>
                <a:gd name="T35" fmla="*/ 583 h 694"/>
                <a:gd name="T36" fmla="*/ 297 w 525"/>
                <a:gd name="T37" fmla="*/ 600 h 694"/>
                <a:gd name="T38" fmla="*/ 331 w 525"/>
                <a:gd name="T39" fmla="*/ 601 h 694"/>
                <a:gd name="T40" fmla="*/ 385 w 525"/>
                <a:gd name="T41" fmla="*/ 590 h 694"/>
                <a:gd name="T42" fmla="*/ 442 w 525"/>
                <a:gd name="T43" fmla="*/ 560 h 694"/>
                <a:gd name="T44" fmla="*/ 525 w 525"/>
                <a:gd name="T45" fmla="*/ 608 h 694"/>
                <a:gd name="T46" fmla="*/ 477 w 525"/>
                <a:gd name="T47" fmla="*/ 644 h 694"/>
                <a:gd name="T48" fmla="*/ 397 w 525"/>
                <a:gd name="T49" fmla="*/ 681 h 694"/>
                <a:gd name="T50" fmla="*/ 354 w 525"/>
                <a:gd name="T51" fmla="*/ 691 h 694"/>
                <a:gd name="T52" fmla="*/ 310 w 525"/>
                <a:gd name="T53" fmla="*/ 694 h 694"/>
                <a:gd name="T54" fmla="*/ 278 w 525"/>
                <a:gd name="T55" fmla="*/ 693 h 694"/>
                <a:gd name="T56" fmla="*/ 231 w 525"/>
                <a:gd name="T57" fmla="*/ 685 h 694"/>
                <a:gd name="T58" fmla="*/ 187 w 525"/>
                <a:gd name="T59" fmla="*/ 672 h 694"/>
                <a:gd name="T60" fmla="*/ 148 w 525"/>
                <a:gd name="T61" fmla="*/ 651 h 694"/>
                <a:gd name="T62" fmla="*/ 111 w 525"/>
                <a:gd name="T63" fmla="*/ 624 h 694"/>
                <a:gd name="T64" fmla="*/ 78 w 525"/>
                <a:gd name="T65" fmla="*/ 592 h 694"/>
                <a:gd name="T66" fmla="*/ 51 w 525"/>
                <a:gd name="T67" fmla="*/ 555 h 694"/>
                <a:gd name="T68" fmla="*/ 30 w 525"/>
                <a:gd name="T69" fmla="*/ 511 h 694"/>
                <a:gd name="T70" fmla="*/ 14 w 525"/>
                <a:gd name="T71" fmla="*/ 462 h 694"/>
                <a:gd name="T72" fmla="*/ 4 w 525"/>
                <a:gd name="T73" fmla="*/ 407 h 694"/>
                <a:gd name="T74" fmla="*/ 0 w 525"/>
                <a:gd name="T75" fmla="*/ 348 h 694"/>
                <a:gd name="T76" fmla="*/ 1 w 525"/>
                <a:gd name="T77" fmla="*/ 308 h 694"/>
                <a:gd name="T78" fmla="*/ 10 w 525"/>
                <a:gd name="T79" fmla="*/ 252 h 694"/>
                <a:gd name="T80" fmla="*/ 25 w 525"/>
                <a:gd name="T81" fmla="*/ 201 h 694"/>
                <a:gd name="T82" fmla="*/ 47 w 525"/>
                <a:gd name="T83" fmla="*/ 154 h 694"/>
                <a:gd name="T84" fmla="*/ 74 w 525"/>
                <a:gd name="T85" fmla="*/ 114 h 694"/>
                <a:gd name="T86" fmla="*/ 107 w 525"/>
                <a:gd name="T87" fmla="*/ 80 h 694"/>
                <a:gd name="T88" fmla="*/ 143 w 525"/>
                <a:gd name="T89" fmla="*/ 52 h 694"/>
                <a:gd name="T90" fmla="*/ 183 w 525"/>
                <a:gd name="T91" fmla="*/ 29 h 694"/>
                <a:gd name="T92" fmla="*/ 226 w 525"/>
                <a:gd name="T93" fmla="*/ 13 h 694"/>
                <a:gd name="T94" fmla="*/ 271 w 525"/>
                <a:gd name="T95" fmla="*/ 3 h 694"/>
                <a:gd name="T96" fmla="*/ 317 w 525"/>
                <a:gd name="T97" fmla="*/ 0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5" h="694">
                  <a:moveTo>
                    <a:pt x="317" y="0"/>
                  </a:moveTo>
                  <a:lnTo>
                    <a:pt x="317" y="0"/>
                  </a:lnTo>
                  <a:lnTo>
                    <a:pt x="333" y="0"/>
                  </a:lnTo>
                  <a:lnTo>
                    <a:pt x="349" y="2"/>
                  </a:lnTo>
                  <a:lnTo>
                    <a:pt x="364" y="3"/>
                  </a:lnTo>
                  <a:lnTo>
                    <a:pt x="379" y="7"/>
                  </a:lnTo>
                  <a:lnTo>
                    <a:pt x="392" y="10"/>
                  </a:lnTo>
                  <a:lnTo>
                    <a:pt x="406" y="13"/>
                  </a:lnTo>
                  <a:lnTo>
                    <a:pt x="418" y="18"/>
                  </a:lnTo>
                  <a:lnTo>
                    <a:pt x="431" y="24"/>
                  </a:lnTo>
                  <a:lnTo>
                    <a:pt x="453" y="35"/>
                  </a:lnTo>
                  <a:lnTo>
                    <a:pt x="474" y="49"/>
                  </a:lnTo>
                  <a:lnTo>
                    <a:pt x="493" y="63"/>
                  </a:lnTo>
                  <a:lnTo>
                    <a:pt x="511" y="79"/>
                  </a:lnTo>
                  <a:lnTo>
                    <a:pt x="456" y="151"/>
                  </a:lnTo>
                  <a:lnTo>
                    <a:pt x="456" y="151"/>
                  </a:lnTo>
                  <a:lnTo>
                    <a:pt x="440" y="138"/>
                  </a:lnTo>
                  <a:lnTo>
                    <a:pt x="425" y="128"/>
                  </a:lnTo>
                  <a:lnTo>
                    <a:pt x="409" y="118"/>
                  </a:lnTo>
                  <a:lnTo>
                    <a:pt x="393" y="109"/>
                  </a:lnTo>
                  <a:lnTo>
                    <a:pt x="377" y="102"/>
                  </a:lnTo>
                  <a:lnTo>
                    <a:pt x="359" y="96"/>
                  </a:lnTo>
                  <a:lnTo>
                    <a:pt x="341" y="94"/>
                  </a:lnTo>
                  <a:lnTo>
                    <a:pt x="322" y="93"/>
                  </a:lnTo>
                  <a:lnTo>
                    <a:pt x="322" y="93"/>
                  </a:lnTo>
                  <a:lnTo>
                    <a:pt x="300" y="94"/>
                  </a:lnTo>
                  <a:lnTo>
                    <a:pt x="279" y="97"/>
                  </a:lnTo>
                  <a:lnTo>
                    <a:pt x="259" y="103"/>
                  </a:lnTo>
                  <a:lnTo>
                    <a:pt x="239" y="111"/>
                  </a:lnTo>
                  <a:lnTo>
                    <a:pt x="221" y="121"/>
                  </a:lnTo>
                  <a:lnTo>
                    <a:pt x="204" y="134"/>
                  </a:lnTo>
                  <a:lnTo>
                    <a:pt x="188" y="147"/>
                  </a:lnTo>
                  <a:lnTo>
                    <a:pt x="174" y="163"/>
                  </a:lnTo>
                  <a:lnTo>
                    <a:pt x="161" y="181"/>
                  </a:lnTo>
                  <a:lnTo>
                    <a:pt x="149" y="201"/>
                  </a:lnTo>
                  <a:lnTo>
                    <a:pt x="140" y="221"/>
                  </a:lnTo>
                  <a:lnTo>
                    <a:pt x="131" y="244"/>
                  </a:lnTo>
                  <a:lnTo>
                    <a:pt x="124" y="269"/>
                  </a:lnTo>
                  <a:lnTo>
                    <a:pt x="119" y="294"/>
                  </a:lnTo>
                  <a:lnTo>
                    <a:pt x="116" y="321"/>
                  </a:lnTo>
                  <a:lnTo>
                    <a:pt x="116" y="348"/>
                  </a:lnTo>
                  <a:lnTo>
                    <a:pt x="116" y="348"/>
                  </a:lnTo>
                  <a:lnTo>
                    <a:pt x="116" y="377"/>
                  </a:lnTo>
                  <a:lnTo>
                    <a:pt x="119" y="403"/>
                  </a:lnTo>
                  <a:lnTo>
                    <a:pt x="124" y="428"/>
                  </a:lnTo>
                  <a:lnTo>
                    <a:pt x="131" y="452"/>
                  </a:lnTo>
                  <a:lnTo>
                    <a:pt x="138" y="474"/>
                  </a:lnTo>
                  <a:lnTo>
                    <a:pt x="148" y="495"/>
                  </a:lnTo>
                  <a:lnTo>
                    <a:pt x="159" y="514"/>
                  </a:lnTo>
                  <a:lnTo>
                    <a:pt x="172" y="532"/>
                  </a:lnTo>
                  <a:lnTo>
                    <a:pt x="186" y="548"/>
                  </a:lnTo>
                  <a:lnTo>
                    <a:pt x="202" y="562"/>
                  </a:lnTo>
                  <a:lnTo>
                    <a:pt x="218" y="574"/>
                  </a:lnTo>
                  <a:lnTo>
                    <a:pt x="236" y="583"/>
                  </a:lnTo>
                  <a:lnTo>
                    <a:pt x="255" y="591"/>
                  </a:lnTo>
                  <a:lnTo>
                    <a:pt x="276" y="597"/>
                  </a:lnTo>
                  <a:lnTo>
                    <a:pt x="297" y="600"/>
                  </a:lnTo>
                  <a:lnTo>
                    <a:pt x="320" y="601"/>
                  </a:lnTo>
                  <a:lnTo>
                    <a:pt x="320" y="601"/>
                  </a:lnTo>
                  <a:lnTo>
                    <a:pt x="331" y="601"/>
                  </a:lnTo>
                  <a:lnTo>
                    <a:pt x="342" y="600"/>
                  </a:lnTo>
                  <a:lnTo>
                    <a:pt x="364" y="597"/>
                  </a:lnTo>
                  <a:lnTo>
                    <a:pt x="385" y="590"/>
                  </a:lnTo>
                  <a:lnTo>
                    <a:pt x="406" y="582"/>
                  </a:lnTo>
                  <a:lnTo>
                    <a:pt x="424" y="572"/>
                  </a:lnTo>
                  <a:lnTo>
                    <a:pt x="442" y="560"/>
                  </a:lnTo>
                  <a:lnTo>
                    <a:pt x="459" y="548"/>
                  </a:lnTo>
                  <a:lnTo>
                    <a:pt x="474" y="535"/>
                  </a:lnTo>
                  <a:lnTo>
                    <a:pt x="525" y="608"/>
                  </a:lnTo>
                  <a:lnTo>
                    <a:pt x="525" y="608"/>
                  </a:lnTo>
                  <a:lnTo>
                    <a:pt x="501" y="627"/>
                  </a:lnTo>
                  <a:lnTo>
                    <a:pt x="477" y="644"/>
                  </a:lnTo>
                  <a:lnTo>
                    <a:pt x="451" y="659"/>
                  </a:lnTo>
                  <a:lnTo>
                    <a:pt x="424" y="672"/>
                  </a:lnTo>
                  <a:lnTo>
                    <a:pt x="397" y="681"/>
                  </a:lnTo>
                  <a:lnTo>
                    <a:pt x="382" y="685"/>
                  </a:lnTo>
                  <a:lnTo>
                    <a:pt x="368" y="689"/>
                  </a:lnTo>
                  <a:lnTo>
                    <a:pt x="354" y="691"/>
                  </a:lnTo>
                  <a:lnTo>
                    <a:pt x="339" y="693"/>
                  </a:lnTo>
                  <a:lnTo>
                    <a:pt x="324" y="694"/>
                  </a:lnTo>
                  <a:lnTo>
                    <a:pt x="310" y="694"/>
                  </a:lnTo>
                  <a:lnTo>
                    <a:pt x="310" y="694"/>
                  </a:lnTo>
                  <a:lnTo>
                    <a:pt x="294" y="694"/>
                  </a:lnTo>
                  <a:lnTo>
                    <a:pt x="278" y="693"/>
                  </a:lnTo>
                  <a:lnTo>
                    <a:pt x="262" y="691"/>
                  </a:lnTo>
                  <a:lnTo>
                    <a:pt x="246" y="689"/>
                  </a:lnTo>
                  <a:lnTo>
                    <a:pt x="231" y="685"/>
                  </a:lnTo>
                  <a:lnTo>
                    <a:pt x="215" y="681"/>
                  </a:lnTo>
                  <a:lnTo>
                    <a:pt x="202" y="676"/>
                  </a:lnTo>
                  <a:lnTo>
                    <a:pt x="187" y="672"/>
                  </a:lnTo>
                  <a:lnTo>
                    <a:pt x="174" y="665"/>
                  </a:lnTo>
                  <a:lnTo>
                    <a:pt x="160" y="658"/>
                  </a:lnTo>
                  <a:lnTo>
                    <a:pt x="148" y="651"/>
                  </a:lnTo>
                  <a:lnTo>
                    <a:pt x="135" y="643"/>
                  </a:lnTo>
                  <a:lnTo>
                    <a:pt x="123" y="634"/>
                  </a:lnTo>
                  <a:lnTo>
                    <a:pt x="111" y="624"/>
                  </a:lnTo>
                  <a:lnTo>
                    <a:pt x="100" y="615"/>
                  </a:lnTo>
                  <a:lnTo>
                    <a:pt x="89" y="604"/>
                  </a:lnTo>
                  <a:lnTo>
                    <a:pt x="78" y="592"/>
                  </a:lnTo>
                  <a:lnTo>
                    <a:pt x="69" y="580"/>
                  </a:lnTo>
                  <a:lnTo>
                    <a:pt x="60" y="567"/>
                  </a:lnTo>
                  <a:lnTo>
                    <a:pt x="51" y="555"/>
                  </a:lnTo>
                  <a:lnTo>
                    <a:pt x="43" y="540"/>
                  </a:lnTo>
                  <a:lnTo>
                    <a:pt x="36" y="526"/>
                  </a:lnTo>
                  <a:lnTo>
                    <a:pt x="30" y="511"/>
                  </a:lnTo>
                  <a:lnTo>
                    <a:pt x="24" y="495"/>
                  </a:lnTo>
                  <a:lnTo>
                    <a:pt x="18" y="479"/>
                  </a:lnTo>
                  <a:lnTo>
                    <a:pt x="14" y="462"/>
                  </a:lnTo>
                  <a:lnTo>
                    <a:pt x="9" y="445"/>
                  </a:lnTo>
                  <a:lnTo>
                    <a:pt x="6" y="427"/>
                  </a:lnTo>
                  <a:lnTo>
                    <a:pt x="4" y="407"/>
                  </a:lnTo>
                  <a:lnTo>
                    <a:pt x="1" y="389"/>
                  </a:lnTo>
                  <a:lnTo>
                    <a:pt x="0" y="369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0" y="328"/>
                  </a:lnTo>
                  <a:lnTo>
                    <a:pt x="1" y="308"/>
                  </a:lnTo>
                  <a:lnTo>
                    <a:pt x="4" y="288"/>
                  </a:lnTo>
                  <a:lnTo>
                    <a:pt x="6" y="270"/>
                  </a:lnTo>
                  <a:lnTo>
                    <a:pt x="10" y="252"/>
                  </a:lnTo>
                  <a:lnTo>
                    <a:pt x="15" y="234"/>
                  </a:lnTo>
                  <a:lnTo>
                    <a:pt x="19" y="217"/>
                  </a:lnTo>
                  <a:lnTo>
                    <a:pt x="25" y="201"/>
                  </a:lnTo>
                  <a:lnTo>
                    <a:pt x="32" y="185"/>
                  </a:lnTo>
                  <a:lnTo>
                    <a:pt x="39" y="169"/>
                  </a:lnTo>
                  <a:lnTo>
                    <a:pt x="47" y="154"/>
                  </a:lnTo>
                  <a:lnTo>
                    <a:pt x="56" y="141"/>
                  </a:lnTo>
                  <a:lnTo>
                    <a:pt x="65" y="127"/>
                  </a:lnTo>
                  <a:lnTo>
                    <a:pt x="74" y="114"/>
                  </a:lnTo>
                  <a:lnTo>
                    <a:pt x="84" y="102"/>
                  </a:lnTo>
                  <a:lnTo>
                    <a:pt x="95" y="91"/>
                  </a:lnTo>
                  <a:lnTo>
                    <a:pt x="107" y="80"/>
                  </a:lnTo>
                  <a:lnTo>
                    <a:pt x="118" y="70"/>
                  </a:lnTo>
                  <a:lnTo>
                    <a:pt x="131" y="60"/>
                  </a:lnTo>
                  <a:lnTo>
                    <a:pt x="143" y="52"/>
                  </a:lnTo>
                  <a:lnTo>
                    <a:pt x="155" y="43"/>
                  </a:lnTo>
                  <a:lnTo>
                    <a:pt x="169" y="36"/>
                  </a:lnTo>
                  <a:lnTo>
                    <a:pt x="183" y="29"/>
                  </a:lnTo>
                  <a:lnTo>
                    <a:pt x="196" y="24"/>
                  </a:lnTo>
                  <a:lnTo>
                    <a:pt x="211" y="18"/>
                  </a:lnTo>
                  <a:lnTo>
                    <a:pt x="226" y="13"/>
                  </a:lnTo>
                  <a:lnTo>
                    <a:pt x="240" y="9"/>
                  </a:lnTo>
                  <a:lnTo>
                    <a:pt x="255" y="5"/>
                  </a:lnTo>
                  <a:lnTo>
                    <a:pt x="271" y="3"/>
                  </a:lnTo>
                  <a:lnTo>
                    <a:pt x="286" y="1"/>
                  </a:lnTo>
                  <a:lnTo>
                    <a:pt x="302" y="0"/>
                  </a:lnTo>
                  <a:lnTo>
                    <a:pt x="317" y="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6"/>
            <p:cNvSpPr>
              <a:spLocks/>
            </p:cNvSpPr>
            <p:nvPr userDrawn="1"/>
          </p:nvSpPr>
          <p:spPr bwMode="auto">
            <a:xfrm>
              <a:off x="8749311" y="6419493"/>
              <a:ext cx="82074" cy="116818"/>
            </a:xfrm>
            <a:custGeom>
              <a:avLst/>
              <a:gdLst>
                <a:gd name="T0" fmla="*/ 77 w 488"/>
                <a:gd name="T1" fmla="*/ 545 h 694"/>
                <a:gd name="T2" fmla="*/ 145 w 488"/>
                <a:gd name="T3" fmla="*/ 585 h 694"/>
                <a:gd name="T4" fmla="*/ 193 w 488"/>
                <a:gd name="T5" fmla="*/ 601 h 694"/>
                <a:gd name="T6" fmla="*/ 235 w 488"/>
                <a:gd name="T7" fmla="*/ 607 h 694"/>
                <a:gd name="T8" fmla="*/ 265 w 488"/>
                <a:gd name="T9" fmla="*/ 607 h 694"/>
                <a:gd name="T10" fmla="*/ 307 w 488"/>
                <a:gd name="T11" fmla="*/ 599 h 694"/>
                <a:gd name="T12" fmla="*/ 338 w 488"/>
                <a:gd name="T13" fmla="*/ 583 h 694"/>
                <a:gd name="T14" fmla="*/ 362 w 488"/>
                <a:gd name="T15" fmla="*/ 562 h 694"/>
                <a:gd name="T16" fmla="*/ 376 w 488"/>
                <a:gd name="T17" fmla="*/ 534 h 694"/>
                <a:gd name="T18" fmla="*/ 380 w 488"/>
                <a:gd name="T19" fmla="*/ 504 h 694"/>
                <a:gd name="T20" fmla="*/ 377 w 488"/>
                <a:gd name="T21" fmla="*/ 480 h 694"/>
                <a:gd name="T22" fmla="*/ 360 w 488"/>
                <a:gd name="T23" fmla="*/ 450 h 694"/>
                <a:gd name="T24" fmla="*/ 332 w 488"/>
                <a:gd name="T25" fmla="*/ 425 h 694"/>
                <a:gd name="T26" fmla="*/ 283 w 488"/>
                <a:gd name="T27" fmla="*/ 400 h 694"/>
                <a:gd name="T28" fmla="*/ 230 w 488"/>
                <a:gd name="T29" fmla="*/ 379 h 694"/>
                <a:gd name="T30" fmla="*/ 141 w 488"/>
                <a:gd name="T31" fmla="*/ 341 h 694"/>
                <a:gd name="T32" fmla="*/ 95 w 488"/>
                <a:gd name="T33" fmla="*/ 312 h 694"/>
                <a:gd name="T34" fmla="*/ 59 w 488"/>
                <a:gd name="T35" fmla="*/ 274 h 694"/>
                <a:gd name="T36" fmla="*/ 37 w 488"/>
                <a:gd name="T37" fmla="*/ 227 h 694"/>
                <a:gd name="T38" fmla="*/ 33 w 488"/>
                <a:gd name="T39" fmla="*/ 188 h 694"/>
                <a:gd name="T40" fmla="*/ 40 w 488"/>
                <a:gd name="T41" fmla="*/ 131 h 694"/>
                <a:gd name="T42" fmla="*/ 67 w 488"/>
                <a:gd name="T43" fmla="*/ 81 h 694"/>
                <a:gd name="T44" fmla="*/ 107 w 488"/>
                <a:gd name="T45" fmla="*/ 42 h 694"/>
                <a:gd name="T46" fmla="*/ 163 w 488"/>
                <a:gd name="T47" fmla="*/ 15 h 694"/>
                <a:gd name="T48" fmla="*/ 233 w 488"/>
                <a:gd name="T49" fmla="*/ 1 h 694"/>
                <a:gd name="T50" fmla="*/ 275 w 488"/>
                <a:gd name="T51" fmla="*/ 0 h 694"/>
                <a:gd name="T52" fmla="*/ 319 w 488"/>
                <a:gd name="T53" fmla="*/ 5 h 694"/>
                <a:gd name="T54" fmla="*/ 400 w 488"/>
                <a:gd name="T55" fmla="*/ 33 h 694"/>
                <a:gd name="T56" fmla="*/ 464 w 488"/>
                <a:gd name="T57" fmla="*/ 75 h 694"/>
                <a:gd name="T58" fmla="*/ 394 w 488"/>
                <a:gd name="T59" fmla="*/ 134 h 694"/>
                <a:gd name="T60" fmla="*/ 341 w 488"/>
                <a:gd name="T61" fmla="*/ 103 h 694"/>
                <a:gd name="T62" fmla="*/ 282 w 488"/>
                <a:gd name="T63" fmla="*/ 88 h 694"/>
                <a:gd name="T64" fmla="*/ 246 w 488"/>
                <a:gd name="T65" fmla="*/ 87 h 694"/>
                <a:gd name="T66" fmla="*/ 207 w 488"/>
                <a:gd name="T67" fmla="*/ 95 h 694"/>
                <a:gd name="T68" fmla="*/ 176 w 488"/>
                <a:gd name="T69" fmla="*/ 110 h 694"/>
                <a:gd name="T70" fmla="*/ 156 w 488"/>
                <a:gd name="T71" fmla="*/ 130 h 694"/>
                <a:gd name="T72" fmla="*/ 144 w 488"/>
                <a:gd name="T73" fmla="*/ 155 h 694"/>
                <a:gd name="T74" fmla="*/ 139 w 488"/>
                <a:gd name="T75" fmla="*/ 183 h 694"/>
                <a:gd name="T76" fmla="*/ 142 w 488"/>
                <a:gd name="T77" fmla="*/ 204 h 694"/>
                <a:gd name="T78" fmla="*/ 158 w 488"/>
                <a:gd name="T79" fmla="*/ 230 h 694"/>
                <a:gd name="T80" fmla="*/ 184 w 488"/>
                <a:gd name="T81" fmla="*/ 252 h 694"/>
                <a:gd name="T82" fmla="*/ 232 w 488"/>
                <a:gd name="T83" fmla="*/ 276 h 694"/>
                <a:gd name="T84" fmla="*/ 286 w 488"/>
                <a:gd name="T85" fmla="*/ 297 h 694"/>
                <a:gd name="T86" fmla="*/ 375 w 488"/>
                <a:gd name="T87" fmla="*/ 333 h 694"/>
                <a:gd name="T88" fmla="*/ 422 w 488"/>
                <a:gd name="T89" fmla="*/ 363 h 694"/>
                <a:gd name="T90" fmla="*/ 460 w 488"/>
                <a:gd name="T91" fmla="*/ 403 h 694"/>
                <a:gd name="T92" fmla="*/ 482 w 488"/>
                <a:gd name="T93" fmla="*/ 454 h 694"/>
                <a:gd name="T94" fmla="*/ 488 w 488"/>
                <a:gd name="T95" fmla="*/ 497 h 694"/>
                <a:gd name="T96" fmla="*/ 479 w 488"/>
                <a:gd name="T97" fmla="*/ 555 h 694"/>
                <a:gd name="T98" fmla="*/ 452 w 488"/>
                <a:gd name="T99" fmla="*/ 607 h 694"/>
                <a:gd name="T100" fmla="*/ 409 w 488"/>
                <a:gd name="T101" fmla="*/ 649 h 694"/>
                <a:gd name="T102" fmla="*/ 349 w 488"/>
                <a:gd name="T103" fmla="*/ 679 h 694"/>
                <a:gd name="T104" fmla="*/ 274 w 488"/>
                <a:gd name="T105" fmla="*/ 693 h 694"/>
                <a:gd name="T106" fmla="*/ 227 w 488"/>
                <a:gd name="T107" fmla="*/ 694 h 694"/>
                <a:gd name="T108" fmla="*/ 176 w 488"/>
                <a:gd name="T109" fmla="*/ 688 h 694"/>
                <a:gd name="T110" fmla="*/ 127 w 488"/>
                <a:gd name="T111" fmla="*/ 674 h 694"/>
                <a:gd name="T112" fmla="*/ 80 w 488"/>
                <a:gd name="T113" fmla="*/ 655 h 694"/>
                <a:gd name="T114" fmla="*/ 0 w 488"/>
                <a:gd name="T115" fmla="*/ 60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8" h="694">
                  <a:moveTo>
                    <a:pt x="55" y="529"/>
                  </a:moveTo>
                  <a:lnTo>
                    <a:pt x="55" y="529"/>
                  </a:lnTo>
                  <a:lnTo>
                    <a:pt x="77" y="545"/>
                  </a:lnTo>
                  <a:lnTo>
                    <a:pt x="98" y="560"/>
                  </a:lnTo>
                  <a:lnTo>
                    <a:pt x="121" y="574"/>
                  </a:lnTo>
                  <a:lnTo>
                    <a:pt x="145" y="585"/>
                  </a:lnTo>
                  <a:lnTo>
                    <a:pt x="169" y="595"/>
                  </a:lnTo>
                  <a:lnTo>
                    <a:pt x="181" y="598"/>
                  </a:lnTo>
                  <a:lnTo>
                    <a:pt x="193" y="601"/>
                  </a:lnTo>
                  <a:lnTo>
                    <a:pt x="207" y="604"/>
                  </a:lnTo>
                  <a:lnTo>
                    <a:pt x="221" y="606"/>
                  </a:lnTo>
                  <a:lnTo>
                    <a:pt x="235" y="607"/>
                  </a:lnTo>
                  <a:lnTo>
                    <a:pt x="250" y="607"/>
                  </a:lnTo>
                  <a:lnTo>
                    <a:pt x="250" y="607"/>
                  </a:lnTo>
                  <a:lnTo>
                    <a:pt x="265" y="607"/>
                  </a:lnTo>
                  <a:lnTo>
                    <a:pt x="281" y="605"/>
                  </a:lnTo>
                  <a:lnTo>
                    <a:pt x="294" y="602"/>
                  </a:lnTo>
                  <a:lnTo>
                    <a:pt x="307" y="599"/>
                  </a:lnTo>
                  <a:lnTo>
                    <a:pt x="318" y="595"/>
                  </a:lnTo>
                  <a:lnTo>
                    <a:pt x="329" y="590"/>
                  </a:lnTo>
                  <a:lnTo>
                    <a:pt x="338" y="583"/>
                  </a:lnTo>
                  <a:lnTo>
                    <a:pt x="348" y="577"/>
                  </a:lnTo>
                  <a:lnTo>
                    <a:pt x="355" y="570"/>
                  </a:lnTo>
                  <a:lnTo>
                    <a:pt x="362" y="562"/>
                  </a:lnTo>
                  <a:lnTo>
                    <a:pt x="367" y="554"/>
                  </a:lnTo>
                  <a:lnTo>
                    <a:pt x="372" y="545"/>
                  </a:lnTo>
                  <a:lnTo>
                    <a:pt x="376" y="534"/>
                  </a:lnTo>
                  <a:lnTo>
                    <a:pt x="378" y="524"/>
                  </a:lnTo>
                  <a:lnTo>
                    <a:pt x="379" y="514"/>
                  </a:lnTo>
                  <a:lnTo>
                    <a:pt x="380" y="504"/>
                  </a:lnTo>
                  <a:lnTo>
                    <a:pt x="380" y="504"/>
                  </a:lnTo>
                  <a:lnTo>
                    <a:pt x="379" y="491"/>
                  </a:lnTo>
                  <a:lnTo>
                    <a:pt x="377" y="480"/>
                  </a:lnTo>
                  <a:lnTo>
                    <a:pt x="372" y="470"/>
                  </a:lnTo>
                  <a:lnTo>
                    <a:pt x="367" y="459"/>
                  </a:lnTo>
                  <a:lnTo>
                    <a:pt x="360" y="450"/>
                  </a:lnTo>
                  <a:lnTo>
                    <a:pt x="351" y="441"/>
                  </a:lnTo>
                  <a:lnTo>
                    <a:pt x="342" y="433"/>
                  </a:lnTo>
                  <a:lnTo>
                    <a:pt x="332" y="425"/>
                  </a:lnTo>
                  <a:lnTo>
                    <a:pt x="320" y="419"/>
                  </a:lnTo>
                  <a:lnTo>
                    <a:pt x="309" y="412"/>
                  </a:lnTo>
                  <a:lnTo>
                    <a:pt x="283" y="400"/>
                  </a:lnTo>
                  <a:lnTo>
                    <a:pt x="256" y="389"/>
                  </a:lnTo>
                  <a:lnTo>
                    <a:pt x="230" y="379"/>
                  </a:lnTo>
                  <a:lnTo>
                    <a:pt x="230" y="379"/>
                  </a:lnTo>
                  <a:lnTo>
                    <a:pt x="193" y="365"/>
                  </a:lnTo>
                  <a:lnTo>
                    <a:pt x="158" y="350"/>
                  </a:lnTo>
                  <a:lnTo>
                    <a:pt x="141" y="341"/>
                  </a:lnTo>
                  <a:lnTo>
                    <a:pt x="125" y="332"/>
                  </a:lnTo>
                  <a:lnTo>
                    <a:pt x="110" y="323"/>
                  </a:lnTo>
                  <a:lnTo>
                    <a:pt x="95" y="312"/>
                  </a:lnTo>
                  <a:lnTo>
                    <a:pt x="82" y="301"/>
                  </a:lnTo>
                  <a:lnTo>
                    <a:pt x="70" y="288"/>
                  </a:lnTo>
                  <a:lnTo>
                    <a:pt x="59" y="274"/>
                  </a:lnTo>
                  <a:lnTo>
                    <a:pt x="50" y="260"/>
                  </a:lnTo>
                  <a:lnTo>
                    <a:pt x="42" y="244"/>
                  </a:lnTo>
                  <a:lnTo>
                    <a:pt x="37" y="227"/>
                  </a:lnTo>
                  <a:lnTo>
                    <a:pt x="34" y="207"/>
                  </a:lnTo>
                  <a:lnTo>
                    <a:pt x="33" y="188"/>
                  </a:lnTo>
                  <a:lnTo>
                    <a:pt x="33" y="188"/>
                  </a:lnTo>
                  <a:lnTo>
                    <a:pt x="33" y="168"/>
                  </a:lnTo>
                  <a:lnTo>
                    <a:pt x="36" y="150"/>
                  </a:lnTo>
                  <a:lnTo>
                    <a:pt x="40" y="131"/>
                  </a:lnTo>
                  <a:lnTo>
                    <a:pt x="47" y="113"/>
                  </a:lnTo>
                  <a:lnTo>
                    <a:pt x="56" y="97"/>
                  </a:lnTo>
                  <a:lnTo>
                    <a:pt x="67" y="81"/>
                  </a:lnTo>
                  <a:lnTo>
                    <a:pt x="78" y="67"/>
                  </a:lnTo>
                  <a:lnTo>
                    <a:pt x="91" y="54"/>
                  </a:lnTo>
                  <a:lnTo>
                    <a:pt x="107" y="42"/>
                  </a:lnTo>
                  <a:lnTo>
                    <a:pt x="124" y="32"/>
                  </a:lnTo>
                  <a:lnTo>
                    <a:pt x="144" y="22"/>
                  </a:lnTo>
                  <a:lnTo>
                    <a:pt x="163" y="15"/>
                  </a:lnTo>
                  <a:lnTo>
                    <a:pt x="185" y="8"/>
                  </a:lnTo>
                  <a:lnTo>
                    <a:pt x="208" y="3"/>
                  </a:lnTo>
                  <a:lnTo>
                    <a:pt x="233" y="1"/>
                  </a:lnTo>
                  <a:lnTo>
                    <a:pt x="259" y="0"/>
                  </a:lnTo>
                  <a:lnTo>
                    <a:pt x="259" y="0"/>
                  </a:lnTo>
                  <a:lnTo>
                    <a:pt x="275" y="0"/>
                  </a:lnTo>
                  <a:lnTo>
                    <a:pt x="290" y="1"/>
                  </a:lnTo>
                  <a:lnTo>
                    <a:pt x="304" y="3"/>
                  </a:lnTo>
                  <a:lnTo>
                    <a:pt x="319" y="5"/>
                  </a:lnTo>
                  <a:lnTo>
                    <a:pt x="348" y="12"/>
                  </a:lnTo>
                  <a:lnTo>
                    <a:pt x="374" y="22"/>
                  </a:lnTo>
                  <a:lnTo>
                    <a:pt x="400" y="33"/>
                  </a:lnTo>
                  <a:lnTo>
                    <a:pt x="422" y="46"/>
                  </a:lnTo>
                  <a:lnTo>
                    <a:pt x="445" y="60"/>
                  </a:lnTo>
                  <a:lnTo>
                    <a:pt x="464" y="75"/>
                  </a:lnTo>
                  <a:lnTo>
                    <a:pt x="411" y="145"/>
                  </a:lnTo>
                  <a:lnTo>
                    <a:pt x="411" y="145"/>
                  </a:lnTo>
                  <a:lnTo>
                    <a:pt x="394" y="134"/>
                  </a:lnTo>
                  <a:lnTo>
                    <a:pt x="377" y="122"/>
                  </a:lnTo>
                  <a:lnTo>
                    <a:pt x="359" y="112"/>
                  </a:lnTo>
                  <a:lnTo>
                    <a:pt x="341" y="103"/>
                  </a:lnTo>
                  <a:lnTo>
                    <a:pt x="321" y="96"/>
                  </a:lnTo>
                  <a:lnTo>
                    <a:pt x="302" y="92"/>
                  </a:lnTo>
                  <a:lnTo>
                    <a:pt x="282" y="88"/>
                  </a:lnTo>
                  <a:lnTo>
                    <a:pt x="260" y="87"/>
                  </a:lnTo>
                  <a:lnTo>
                    <a:pt x="260" y="87"/>
                  </a:lnTo>
                  <a:lnTo>
                    <a:pt x="246" y="87"/>
                  </a:lnTo>
                  <a:lnTo>
                    <a:pt x="232" y="89"/>
                  </a:lnTo>
                  <a:lnTo>
                    <a:pt x="218" y="92"/>
                  </a:lnTo>
                  <a:lnTo>
                    <a:pt x="207" y="95"/>
                  </a:lnTo>
                  <a:lnTo>
                    <a:pt x="196" y="99"/>
                  </a:lnTo>
                  <a:lnTo>
                    <a:pt x="185" y="104"/>
                  </a:lnTo>
                  <a:lnTo>
                    <a:pt x="176" y="110"/>
                  </a:lnTo>
                  <a:lnTo>
                    <a:pt x="169" y="116"/>
                  </a:lnTo>
                  <a:lnTo>
                    <a:pt x="162" y="122"/>
                  </a:lnTo>
                  <a:lnTo>
                    <a:pt x="156" y="130"/>
                  </a:lnTo>
                  <a:lnTo>
                    <a:pt x="150" y="138"/>
                  </a:lnTo>
                  <a:lnTo>
                    <a:pt x="147" y="146"/>
                  </a:lnTo>
                  <a:lnTo>
                    <a:pt x="144" y="155"/>
                  </a:lnTo>
                  <a:lnTo>
                    <a:pt x="141" y="163"/>
                  </a:lnTo>
                  <a:lnTo>
                    <a:pt x="140" y="173"/>
                  </a:lnTo>
                  <a:lnTo>
                    <a:pt x="139" y="183"/>
                  </a:lnTo>
                  <a:lnTo>
                    <a:pt x="139" y="183"/>
                  </a:lnTo>
                  <a:lnTo>
                    <a:pt x="140" y="194"/>
                  </a:lnTo>
                  <a:lnTo>
                    <a:pt x="142" y="204"/>
                  </a:lnTo>
                  <a:lnTo>
                    <a:pt x="147" y="213"/>
                  </a:lnTo>
                  <a:lnTo>
                    <a:pt x="152" y="222"/>
                  </a:lnTo>
                  <a:lnTo>
                    <a:pt x="158" y="230"/>
                  </a:lnTo>
                  <a:lnTo>
                    <a:pt x="166" y="238"/>
                  </a:lnTo>
                  <a:lnTo>
                    <a:pt x="175" y="245"/>
                  </a:lnTo>
                  <a:lnTo>
                    <a:pt x="184" y="252"/>
                  </a:lnTo>
                  <a:lnTo>
                    <a:pt x="196" y="259"/>
                  </a:lnTo>
                  <a:lnTo>
                    <a:pt x="207" y="264"/>
                  </a:lnTo>
                  <a:lnTo>
                    <a:pt x="232" y="276"/>
                  </a:lnTo>
                  <a:lnTo>
                    <a:pt x="258" y="286"/>
                  </a:lnTo>
                  <a:lnTo>
                    <a:pt x="286" y="297"/>
                  </a:lnTo>
                  <a:lnTo>
                    <a:pt x="286" y="297"/>
                  </a:lnTo>
                  <a:lnTo>
                    <a:pt x="323" y="311"/>
                  </a:lnTo>
                  <a:lnTo>
                    <a:pt x="358" y="326"/>
                  </a:lnTo>
                  <a:lnTo>
                    <a:pt x="375" y="333"/>
                  </a:lnTo>
                  <a:lnTo>
                    <a:pt x="392" y="343"/>
                  </a:lnTo>
                  <a:lnTo>
                    <a:pt x="408" y="353"/>
                  </a:lnTo>
                  <a:lnTo>
                    <a:pt x="422" y="363"/>
                  </a:lnTo>
                  <a:lnTo>
                    <a:pt x="436" y="375"/>
                  </a:lnTo>
                  <a:lnTo>
                    <a:pt x="448" y="388"/>
                  </a:lnTo>
                  <a:lnTo>
                    <a:pt x="460" y="403"/>
                  </a:lnTo>
                  <a:lnTo>
                    <a:pt x="470" y="417"/>
                  </a:lnTo>
                  <a:lnTo>
                    <a:pt x="477" y="434"/>
                  </a:lnTo>
                  <a:lnTo>
                    <a:pt x="482" y="454"/>
                  </a:lnTo>
                  <a:lnTo>
                    <a:pt x="486" y="474"/>
                  </a:lnTo>
                  <a:lnTo>
                    <a:pt x="488" y="497"/>
                  </a:lnTo>
                  <a:lnTo>
                    <a:pt x="488" y="497"/>
                  </a:lnTo>
                  <a:lnTo>
                    <a:pt x="487" y="517"/>
                  </a:lnTo>
                  <a:lnTo>
                    <a:pt x="483" y="537"/>
                  </a:lnTo>
                  <a:lnTo>
                    <a:pt x="479" y="555"/>
                  </a:lnTo>
                  <a:lnTo>
                    <a:pt x="472" y="573"/>
                  </a:lnTo>
                  <a:lnTo>
                    <a:pt x="463" y="590"/>
                  </a:lnTo>
                  <a:lnTo>
                    <a:pt x="452" y="607"/>
                  </a:lnTo>
                  <a:lnTo>
                    <a:pt x="439" y="622"/>
                  </a:lnTo>
                  <a:lnTo>
                    <a:pt x="425" y="637"/>
                  </a:lnTo>
                  <a:lnTo>
                    <a:pt x="409" y="649"/>
                  </a:lnTo>
                  <a:lnTo>
                    <a:pt x="391" y="660"/>
                  </a:lnTo>
                  <a:lnTo>
                    <a:pt x="371" y="671"/>
                  </a:lnTo>
                  <a:lnTo>
                    <a:pt x="349" y="679"/>
                  </a:lnTo>
                  <a:lnTo>
                    <a:pt x="326" y="685"/>
                  </a:lnTo>
                  <a:lnTo>
                    <a:pt x="301" y="690"/>
                  </a:lnTo>
                  <a:lnTo>
                    <a:pt x="274" y="693"/>
                  </a:lnTo>
                  <a:lnTo>
                    <a:pt x="246" y="694"/>
                  </a:lnTo>
                  <a:lnTo>
                    <a:pt x="246" y="694"/>
                  </a:lnTo>
                  <a:lnTo>
                    <a:pt x="227" y="694"/>
                  </a:lnTo>
                  <a:lnTo>
                    <a:pt x="210" y="692"/>
                  </a:lnTo>
                  <a:lnTo>
                    <a:pt x="193" y="691"/>
                  </a:lnTo>
                  <a:lnTo>
                    <a:pt x="176" y="688"/>
                  </a:lnTo>
                  <a:lnTo>
                    <a:pt x="159" y="684"/>
                  </a:lnTo>
                  <a:lnTo>
                    <a:pt x="142" y="680"/>
                  </a:lnTo>
                  <a:lnTo>
                    <a:pt x="127" y="674"/>
                  </a:lnTo>
                  <a:lnTo>
                    <a:pt x="111" y="668"/>
                  </a:lnTo>
                  <a:lnTo>
                    <a:pt x="95" y="661"/>
                  </a:lnTo>
                  <a:lnTo>
                    <a:pt x="80" y="655"/>
                  </a:lnTo>
                  <a:lnTo>
                    <a:pt x="51" y="639"/>
                  </a:lnTo>
                  <a:lnTo>
                    <a:pt x="23" y="622"/>
                  </a:lnTo>
                  <a:lnTo>
                    <a:pt x="0" y="604"/>
                  </a:lnTo>
                  <a:lnTo>
                    <a:pt x="55" y="52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3" name="Group 82"/>
          <p:cNvGrpSpPr>
            <a:grpSpLocks noChangeAspect="1"/>
          </p:cNvGrpSpPr>
          <p:nvPr userDrawn="1"/>
        </p:nvGrpSpPr>
        <p:grpSpPr>
          <a:xfrm>
            <a:off x="311151" y="6471921"/>
            <a:ext cx="977772" cy="137160"/>
            <a:chOff x="311151" y="6471921"/>
            <a:chExt cx="977772" cy="137160"/>
          </a:xfrm>
        </p:grpSpPr>
        <p:sp>
          <p:nvSpPr>
            <p:cNvPr id="84" name="Freeform 5"/>
            <p:cNvSpPr>
              <a:spLocks noEditPoints="1"/>
            </p:cNvSpPr>
            <p:nvPr userDrawn="1"/>
          </p:nvSpPr>
          <p:spPr bwMode="auto">
            <a:xfrm>
              <a:off x="311151" y="6477353"/>
              <a:ext cx="107793" cy="129521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 userDrawn="1"/>
          </p:nvSpPr>
          <p:spPr bwMode="auto">
            <a:xfrm>
              <a:off x="434051" y="6471921"/>
              <a:ext cx="22407" cy="1349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6" name="Freeform 10"/>
            <p:cNvSpPr>
              <a:spLocks noEditPoints="1"/>
            </p:cNvSpPr>
            <p:nvPr userDrawn="1"/>
          </p:nvSpPr>
          <p:spPr bwMode="auto">
            <a:xfrm>
              <a:off x="469869" y="6507739"/>
              <a:ext cx="88441" cy="101172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7" name="Freeform 11"/>
            <p:cNvSpPr>
              <a:spLocks/>
            </p:cNvSpPr>
            <p:nvPr userDrawn="1"/>
          </p:nvSpPr>
          <p:spPr bwMode="auto">
            <a:xfrm>
              <a:off x="570362" y="6507230"/>
              <a:ext cx="90478" cy="101851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8" name="Freeform 13"/>
            <p:cNvSpPr>
              <a:spLocks/>
            </p:cNvSpPr>
            <p:nvPr userDrawn="1"/>
          </p:nvSpPr>
          <p:spPr bwMode="auto">
            <a:xfrm>
              <a:off x="672044" y="6471921"/>
              <a:ext cx="91327" cy="13495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9" name="Freeform 14"/>
            <p:cNvSpPr>
              <a:spLocks noEditPoints="1"/>
            </p:cNvSpPr>
            <p:nvPr userDrawn="1"/>
          </p:nvSpPr>
          <p:spPr bwMode="auto">
            <a:xfrm>
              <a:off x="775423" y="6471921"/>
              <a:ext cx="101172" cy="136990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0" name="Freeform 17"/>
            <p:cNvSpPr>
              <a:spLocks noEditPoints="1"/>
            </p:cNvSpPr>
            <p:nvPr userDrawn="1"/>
          </p:nvSpPr>
          <p:spPr bwMode="auto">
            <a:xfrm>
              <a:off x="884913" y="6507230"/>
              <a:ext cx="104058" cy="101851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1" name="Freeform 20"/>
            <p:cNvSpPr>
              <a:spLocks noEditPoints="1"/>
            </p:cNvSpPr>
            <p:nvPr userDrawn="1"/>
          </p:nvSpPr>
          <p:spPr bwMode="auto">
            <a:xfrm>
              <a:off x="995761" y="6507739"/>
              <a:ext cx="88611" cy="101172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2" name="Freeform 21"/>
            <p:cNvSpPr>
              <a:spLocks/>
            </p:cNvSpPr>
            <p:nvPr userDrawn="1"/>
          </p:nvSpPr>
          <p:spPr bwMode="auto">
            <a:xfrm>
              <a:off x="1101856" y="6507399"/>
              <a:ext cx="56867" cy="994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3" name="Freeform 22"/>
            <p:cNvSpPr>
              <a:spLocks noEditPoints="1"/>
            </p:cNvSpPr>
            <p:nvPr userDrawn="1"/>
          </p:nvSpPr>
          <p:spPr bwMode="auto">
            <a:xfrm>
              <a:off x="1161100" y="6471921"/>
              <a:ext cx="101003" cy="136990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4" name="Freeform 25"/>
            <p:cNvSpPr>
              <a:spLocks noEditPoints="1"/>
            </p:cNvSpPr>
            <p:nvPr userDrawn="1"/>
          </p:nvSpPr>
          <p:spPr bwMode="auto">
            <a:xfrm>
              <a:off x="1273136" y="6471921"/>
              <a:ext cx="15787" cy="15787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426" y="636588"/>
            <a:ext cx="2741424" cy="5586412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311150" y="636588"/>
            <a:ext cx="8520113" cy="182880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18" y="1544637"/>
            <a:ext cx="7071362" cy="3953194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8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615" y="284407"/>
            <a:ext cx="8518770" cy="77067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151" y="1544638"/>
            <a:ext cx="8520234" cy="46783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2" name="Group 71"/>
          <p:cNvGrpSpPr>
            <a:grpSpLocks noChangeAspect="1"/>
          </p:cNvGrpSpPr>
          <p:nvPr userDrawn="1"/>
        </p:nvGrpSpPr>
        <p:grpSpPr>
          <a:xfrm>
            <a:off x="6395135" y="6462300"/>
            <a:ext cx="2436250" cy="192024"/>
            <a:chOff x="5931087" y="6362091"/>
            <a:chExt cx="2900298" cy="228600"/>
          </a:xfrm>
        </p:grpSpPr>
        <p:sp>
          <p:nvSpPr>
            <p:cNvPr id="41" name="Freeform 37"/>
            <p:cNvSpPr>
              <a:spLocks/>
            </p:cNvSpPr>
            <p:nvPr userDrawn="1"/>
          </p:nvSpPr>
          <p:spPr bwMode="auto">
            <a:xfrm>
              <a:off x="5931087" y="6380218"/>
              <a:ext cx="109265" cy="156093"/>
            </a:xfrm>
            <a:custGeom>
              <a:avLst/>
              <a:gdLst>
                <a:gd name="T0" fmla="*/ 67 w 650"/>
                <a:gd name="T1" fmla="*/ 776 h 930"/>
                <a:gd name="T2" fmla="*/ 119 w 650"/>
                <a:gd name="T3" fmla="*/ 826 h 930"/>
                <a:gd name="T4" fmla="*/ 180 w 650"/>
                <a:gd name="T5" fmla="*/ 860 h 930"/>
                <a:gd name="T6" fmla="*/ 253 w 650"/>
                <a:gd name="T7" fmla="*/ 878 h 930"/>
                <a:gd name="T8" fmla="*/ 317 w 650"/>
                <a:gd name="T9" fmla="*/ 879 h 930"/>
                <a:gd name="T10" fmla="*/ 403 w 650"/>
                <a:gd name="T11" fmla="*/ 858 h 930"/>
                <a:gd name="T12" fmla="*/ 470 w 650"/>
                <a:gd name="T13" fmla="*/ 809 h 930"/>
                <a:gd name="T14" fmla="*/ 511 w 650"/>
                <a:gd name="T15" fmla="*/ 739 h 930"/>
                <a:gd name="T16" fmla="*/ 521 w 650"/>
                <a:gd name="T17" fmla="*/ 673 h 930"/>
                <a:gd name="T18" fmla="*/ 513 w 650"/>
                <a:gd name="T19" fmla="*/ 621 h 930"/>
                <a:gd name="T20" fmla="*/ 489 w 650"/>
                <a:gd name="T21" fmla="*/ 575 h 930"/>
                <a:gd name="T22" fmla="*/ 453 w 650"/>
                <a:gd name="T23" fmla="*/ 538 h 930"/>
                <a:gd name="T24" fmla="*/ 290 w 650"/>
                <a:gd name="T25" fmla="*/ 436 h 930"/>
                <a:gd name="T26" fmla="*/ 225 w 650"/>
                <a:gd name="T27" fmla="*/ 389 h 930"/>
                <a:gd name="T28" fmla="*/ 184 w 650"/>
                <a:gd name="T29" fmla="*/ 341 h 930"/>
                <a:gd name="T30" fmla="*/ 157 w 650"/>
                <a:gd name="T31" fmla="*/ 283 h 930"/>
                <a:gd name="T32" fmla="*/ 151 w 650"/>
                <a:gd name="T33" fmla="*/ 231 h 930"/>
                <a:gd name="T34" fmla="*/ 169 w 650"/>
                <a:gd name="T35" fmla="*/ 144 h 930"/>
                <a:gd name="T36" fmla="*/ 222 w 650"/>
                <a:gd name="T37" fmla="*/ 70 h 930"/>
                <a:gd name="T38" fmla="*/ 304 w 650"/>
                <a:gd name="T39" fmla="*/ 19 h 930"/>
                <a:gd name="T40" fmla="*/ 409 w 650"/>
                <a:gd name="T41" fmla="*/ 0 h 930"/>
                <a:gd name="T42" fmla="*/ 467 w 650"/>
                <a:gd name="T43" fmla="*/ 5 h 930"/>
                <a:gd name="T44" fmla="*/ 536 w 650"/>
                <a:gd name="T45" fmla="*/ 28 h 930"/>
                <a:gd name="T46" fmla="*/ 595 w 650"/>
                <a:gd name="T47" fmla="*/ 63 h 930"/>
                <a:gd name="T48" fmla="*/ 641 w 650"/>
                <a:gd name="T49" fmla="*/ 109 h 930"/>
                <a:gd name="T50" fmla="*/ 591 w 650"/>
                <a:gd name="T51" fmla="*/ 136 h 930"/>
                <a:gd name="T52" fmla="*/ 548 w 650"/>
                <a:gd name="T53" fmla="*/ 97 h 930"/>
                <a:gd name="T54" fmla="*/ 496 w 650"/>
                <a:gd name="T55" fmla="*/ 69 h 930"/>
                <a:gd name="T56" fmla="*/ 435 w 650"/>
                <a:gd name="T57" fmla="*/ 53 h 930"/>
                <a:gd name="T58" fmla="*/ 380 w 650"/>
                <a:gd name="T59" fmla="*/ 52 h 930"/>
                <a:gd name="T60" fmla="*/ 305 w 650"/>
                <a:gd name="T61" fmla="*/ 73 h 930"/>
                <a:gd name="T62" fmla="*/ 250 w 650"/>
                <a:gd name="T63" fmla="*/ 119 h 930"/>
                <a:gd name="T64" fmla="*/ 218 w 650"/>
                <a:gd name="T65" fmla="*/ 178 h 930"/>
                <a:gd name="T66" fmla="*/ 211 w 650"/>
                <a:gd name="T67" fmla="*/ 224 h 930"/>
                <a:gd name="T68" fmla="*/ 220 w 650"/>
                <a:gd name="T69" fmla="*/ 280 h 930"/>
                <a:gd name="T70" fmla="*/ 246 w 650"/>
                <a:gd name="T71" fmla="*/ 324 h 930"/>
                <a:gd name="T72" fmla="*/ 283 w 650"/>
                <a:gd name="T73" fmla="*/ 361 h 930"/>
                <a:gd name="T74" fmla="*/ 442 w 650"/>
                <a:gd name="T75" fmla="*/ 455 h 930"/>
                <a:gd name="T76" fmla="*/ 511 w 650"/>
                <a:gd name="T77" fmla="*/ 506 h 930"/>
                <a:gd name="T78" fmla="*/ 552 w 650"/>
                <a:gd name="T79" fmla="*/ 556 h 930"/>
                <a:gd name="T80" fmla="*/ 576 w 650"/>
                <a:gd name="T81" fmla="*/ 614 h 930"/>
                <a:gd name="T82" fmla="*/ 581 w 650"/>
                <a:gd name="T83" fmla="*/ 666 h 930"/>
                <a:gd name="T84" fmla="*/ 576 w 650"/>
                <a:gd name="T85" fmla="*/ 723 h 930"/>
                <a:gd name="T86" fmla="*/ 559 w 650"/>
                <a:gd name="T87" fmla="*/ 774 h 930"/>
                <a:gd name="T88" fmla="*/ 532 w 650"/>
                <a:gd name="T89" fmla="*/ 819 h 930"/>
                <a:gd name="T90" fmla="*/ 497 w 650"/>
                <a:gd name="T91" fmla="*/ 858 h 930"/>
                <a:gd name="T92" fmla="*/ 403 w 650"/>
                <a:gd name="T93" fmla="*/ 911 h 930"/>
                <a:gd name="T94" fmla="*/ 287 w 650"/>
                <a:gd name="T95" fmla="*/ 930 h 930"/>
                <a:gd name="T96" fmla="*/ 219 w 650"/>
                <a:gd name="T97" fmla="*/ 925 h 930"/>
                <a:gd name="T98" fmla="*/ 138 w 650"/>
                <a:gd name="T99" fmla="*/ 901 h 930"/>
                <a:gd name="T100" fmla="*/ 69 w 650"/>
                <a:gd name="T101" fmla="*/ 858 h 930"/>
                <a:gd name="T102" fmla="*/ 11 w 650"/>
                <a:gd name="T103" fmla="*/ 796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0" h="930">
                  <a:moveTo>
                    <a:pt x="44" y="747"/>
                  </a:moveTo>
                  <a:lnTo>
                    <a:pt x="44" y="747"/>
                  </a:lnTo>
                  <a:lnTo>
                    <a:pt x="56" y="762"/>
                  </a:lnTo>
                  <a:lnTo>
                    <a:pt x="67" y="776"/>
                  </a:lnTo>
                  <a:lnTo>
                    <a:pt x="79" y="791"/>
                  </a:lnTo>
                  <a:lnTo>
                    <a:pt x="92" y="803"/>
                  </a:lnTo>
                  <a:lnTo>
                    <a:pt x="105" y="815"/>
                  </a:lnTo>
                  <a:lnTo>
                    <a:pt x="119" y="826"/>
                  </a:lnTo>
                  <a:lnTo>
                    <a:pt x="134" y="836"/>
                  </a:lnTo>
                  <a:lnTo>
                    <a:pt x="148" y="845"/>
                  </a:lnTo>
                  <a:lnTo>
                    <a:pt x="164" y="853"/>
                  </a:lnTo>
                  <a:lnTo>
                    <a:pt x="180" y="860"/>
                  </a:lnTo>
                  <a:lnTo>
                    <a:pt x="197" y="866"/>
                  </a:lnTo>
                  <a:lnTo>
                    <a:pt x="215" y="871"/>
                  </a:lnTo>
                  <a:lnTo>
                    <a:pt x="233" y="875"/>
                  </a:lnTo>
                  <a:lnTo>
                    <a:pt x="253" y="878"/>
                  </a:lnTo>
                  <a:lnTo>
                    <a:pt x="273" y="879"/>
                  </a:lnTo>
                  <a:lnTo>
                    <a:pt x="293" y="880"/>
                  </a:lnTo>
                  <a:lnTo>
                    <a:pt x="293" y="880"/>
                  </a:lnTo>
                  <a:lnTo>
                    <a:pt x="317" y="879"/>
                  </a:lnTo>
                  <a:lnTo>
                    <a:pt x="340" y="876"/>
                  </a:lnTo>
                  <a:lnTo>
                    <a:pt x="363" y="871"/>
                  </a:lnTo>
                  <a:lnTo>
                    <a:pt x="383" y="866"/>
                  </a:lnTo>
                  <a:lnTo>
                    <a:pt x="403" y="858"/>
                  </a:lnTo>
                  <a:lnTo>
                    <a:pt x="423" y="848"/>
                  </a:lnTo>
                  <a:lnTo>
                    <a:pt x="440" y="836"/>
                  </a:lnTo>
                  <a:lnTo>
                    <a:pt x="455" y="824"/>
                  </a:lnTo>
                  <a:lnTo>
                    <a:pt x="470" y="809"/>
                  </a:lnTo>
                  <a:lnTo>
                    <a:pt x="484" y="793"/>
                  </a:lnTo>
                  <a:lnTo>
                    <a:pt x="495" y="776"/>
                  </a:lnTo>
                  <a:lnTo>
                    <a:pt x="504" y="758"/>
                  </a:lnTo>
                  <a:lnTo>
                    <a:pt x="511" y="739"/>
                  </a:lnTo>
                  <a:lnTo>
                    <a:pt x="517" y="718"/>
                  </a:lnTo>
                  <a:lnTo>
                    <a:pt x="520" y="695"/>
                  </a:lnTo>
                  <a:lnTo>
                    <a:pt x="521" y="673"/>
                  </a:lnTo>
                  <a:lnTo>
                    <a:pt x="521" y="673"/>
                  </a:lnTo>
                  <a:lnTo>
                    <a:pt x="521" y="659"/>
                  </a:lnTo>
                  <a:lnTo>
                    <a:pt x="519" y="646"/>
                  </a:lnTo>
                  <a:lnTo>
                    <a:pt x="517" y="633"/>
                  </a:lnTo>
                  <a:lnTo>
                    <a:pt x="513" y="621"/>
                  </a:lnTo>
                  <a:lnTo>
                    <a:pt x="509" y="608"/>
                  </a:lnTo>
                  <a:lnTo>
                    <a:pt x="503" y="597"/>
                  </a:lnTo>
                  <a:lnTo>
                    <a:pt x="497" y="586"/>
                  </a:lnTo>
                  <a:lnTo>
                    <a:pt x="489" y="575"/>
                  </a:lnTo>
                  <a:lnTo>
                    <a:pt x="482" y="565"/>
                  </a:lnTo>
                  <a:lnTo>
                    <a:pt x="472" y="556"/>
                  </a:lnTo>
                  <a:lnTo>
                    <a:pt x="463" y="547"/>
                  </a:lnTo>
                  <a:lnTo>
                    <a:pt x="453" y="538"/>
                  </a:lnTo>
                  <a:lnTo>
                    <a:pt x="431" y="521"/>
                  </a:lnTo>
                  <a:lnTo>
                    <a:pt x="406" y="506"/>
                  </a:lnTo>
                  <a:lnTo>
                    <a:pt x="290" y="436"/>
                  </a:lnTo>
                  <a:lnTo>
                    <a:pt x="290" y="436"/>
                  </a:lnTo>
                  <a:lnTo>
                    <a:pt x="263" y="419"/>
                  </a:lnTo>
                  <a:lnTo>
                    <a:pt x="250" y="409"/>
                  </a:lnTo>
                  <a:lnTo>
                    <a:pt x="238" y="399"/>
                  </a:lnTo>
                  <a:lnTo>
                    <a:pt x="225" y="389"/>
                  </a:lnTo>
                  <a:lnTo>
                    <a:pt x="214" y="378"/>
                  </a:lnTo>
                  <a:lnTo>
                    <a:pt x="203" y="366"/>
                  </a:lnTo>
                  <a:lnTo>
                    <a:pt x="193" y="354"/>
                  </a:lnTo>
                  <a:lnTo>
                    <a:pt x="184" y="341"/>
                  </a:lnTo>
                  <a:lnTo>
                    <a:pt x="176" y="328"/>
                  </a:lnTo>
                  <a:lnTo>
                    <a:pt x="168" y="314"/>
                  </a:lnTo>
                  <a:lnTo>
                    <a:pt x="162" y="299"/>
                  </a:lnTo>
                  <a:lnTo>
                    <a:pt x="157" y="283"/>
                  </a:lnTo>
                  <a:lnTo>
                    <a:pt x="153" y="266"/>
                  </a:lnTo>
                  <a:lnTo>
                    <a:pt x="151" y="249"/>
                  </a:lnTo>
                  <a:lnTo>
                    <a:pt x="151" y="231"/>
                  </a:lnTo>
                  <a:lnTo>
                    <a:pt x="151" y="231"/>
                  </a:lnTo>
                  <a:lnTo>
                    <a:pt x="152" y="209"/>
                  </a:lnTo>
                  <a:lnTo>
                    <a:pt x="155" y="187"/>
                  </a:lnTo>
                  <a:lnTo>
                    <a:pt x="161" y="165"/>
                  </a:lnTo>
                  <a:lnTo>
                    <a:pt x="169" y="144"/>
                  </a:lnTo>
                  <a:lnTo>
                    <a:pt x="180" y="123"/>
                  </a:lnTo>
                  <a:lnTo>
                    <a:pt x="191" y="104"/>
                  </a:lnTo>
                  <a:lnTo>
                    <a:pt x="206" y="87"/>
                  </a:lnTo>
                  <a:lnTo>
                    <a:pt x="222" y="70"/>
                  </a:lnTo>
                  <a:lnTo>
                    <a:pt x="240" y="55"/>
                  </a:lnTo>
                  <a:lnTo>
                    <a:pt x="261" y="42"/>
                  </a:lnTo>
                  <a:lnTo>
                    <a:pt x="281" y="29"/>
                  </a:lnTo>
                  <a:lnTo>
                    <a:pt x="304" y="19"/>
                  </a:lnTo>
                  <a:lnTo>
                    <a:pt x="329" y="11"/>
                  </a:lnTo>
                  <a:lnTo>
                    <a:pt x="353" y="5"/>
                  </a:lnTo>
                  <a:lnTo>
                    <a:pt x="381" y="2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28" y="1"/>
                  </a:lnTo>
                  <a:lnTo>
                    <a:pt x="448" y="3"/>
                  </a:lnTo>
                  <a:lnTo>
                    <a:pt x="467" y="5"/>
                  </a:lnTo>
                  <a:lnTo>
                    <a:pt x="485" y="10"/>
                  </a:lnTo>
                  <a:lnTo>
                    <a:pt x="503" y="14"/>
                  </a:lnTo>
                  <a:lnTo>
                    <a:pt x="520" y="21"/>
                  </a:lnTo>
                  <a:lnTo>
                    <a:pt x="536" y="28"/>
                  </a:lnTo>
                  <a:lnTo>
                    <a:pt x="552" y="36"/>
                  </a:lnTo>
                  <a:lnTo>
                    <a:pt x="566" y="44"/>
                  </a:lnTo>
                  <a:lnTo>
                    <a:pt x="581" y="54"/>
                  </a:lnTo>
                  <a:lnTo>
                    <a:pt x="595" y="63"/>
                  </a:lnTo>
                  <a:lnTo>
                    <a:pt x="607" y="75"/>
                  </a:lnTo>
                  <a:lnTo>
                    <a:pt x="620" y="86"/>
                  </a:lnTo>
                  <a:lnTo>
                    <a:pt x="631" y="97"/>
                  </a:lnTo>
                  <a:lnTo>
                    <a:pt x="641" y="109"/>
                  </a:lnTo>
                  <a:lnTo>
                    <a:pt x="650" y="121"/>
                  </a:lnTo>
                  <a:lnTo>
                    <a:pt x="610" y="156"/>
                  </a:lnTo>
                  <a:lnTo>
                    <a:pt x="610" y="156"/>
                  </a:lnTo>
                  <a:lnTo>
                    <a:pt x="591" y="136"/>
                  </a:lnTo>
                  <a:lnTo>
                    <a:pt x="582" y="126"/>
                  </a:lnTo>
                  <a:lnTo>
                    <a:pt x="571" y="115"/>
                  </a:lnTo>
                  <a:lnTo>
                    <a:pt x="561" y="106"/>
                  </a:lnTo>
                  <a:lnTo>
                    <a:pt x="548" y="97"/>
                  </a:lnTo>
                  <a:lnTo>
                    <a:pt x="536" y="89"/>
                  </a:lnTo>
                  <a:lnTo>
                    <a:pt x="523" y="81"/>
                  </a:lnTo>
                  <a:lnTo>
                    <a:pt x="510" y="75"/>
                  </a:lnTo>
                  <a:lnTo>
                    <a:pt x="496" y="69"/>
                  </a:lnTo>
                  <a:lnTo>
                    <a:pt x="482" y="63"/>
                  </a:lnTo>
                  <a:lnTo>
                    <a:pt x="467" y="59"/>
                  </a:lnTo>
                  <a:lnTo>
                    <a:pt x="451" y="55"/>
                  </a:lnTo>
                  <a:lnTo>
                    <a:pt x="435" y="53"/>
                  </a:lnTo>
                  <a:lnTo>
                    <a:pt x="418" y="51"/>
                  </a:lnTo>
                  <a:lnTo>
                    <a:pt x="401" y="51"/>
                  </a:lnTo>
                  <a:lnTo>
                    <a:pt x="401" y="51"/>
                  </a:lnTo>
                  <a:lnTo>
                    <a:pt x="380" y="52"/>
                  </a:lnTo>
                  <a:lnTo>
                    <a:pt x="359" y="54"/>
                  </a:lnTo>
                  <a:lnTo>
                    <a:pt x="340" y="60"/>
                  </a:lnTo>
                  <a:lnTo>
                    <a:pt x="322" y="66"/>
                  </a:lnTo>
                  <a:lnTo>
                    <a:pt x="305" y="73"/>
                  </a:lnTo>
                  <a:lnTo>
                    <a:pt x="289" y="84"/>
                  </a:lnTo>
                  <a:lnTo>
                    <a:pt x="274" y="94"/>
                  </a:lnTo>
                  <a:lnTo>
                    <a:pt x="262" y="106"/>
                  </a:lnTo>
                  <a:lnTo>
                    <a:pt x="250" y="119"/>
                  </a:lnTo>
                  <a:lnTo>
                    <a:pt x="239" y="132"/>
                  </a:lnTo>
                  <a:lnTo>
                    <a:pt x="231" y="147"/>
                  </a:lnTo>
                  <a:lnTo>
                    <a:pt x="223" y="162"/>
                  </a:lnTo>
                  <a:lnTo>
                    <a:pt x="218" y="178"/>
                  </a:lnTo>
                  <a:lnTo>
                    <a:pt x="214" y="193"/>
                  </a:lnTo>
                  <a:lnTo>
                    <a:pt x="211" y="209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1" y="240"/>
                  </a:lnTo>
                  <a:lnTo>
                    <a:pt x="213" y="254"/>
                  </a:lnTo>
                  <a:lnTo>
                    <a:pt x="215" y="268"/>
                  </a:lnTo>
                  <a:lnTo>
                    <a:pt x="220" y="280"/>
                  </a:lnTo>
                  <a:lnTo>
                    <a:pt x="224" y="293"/>
                  </a:lnTo>
                  <a:lnTo>
                    <a:pt x="231" y="304"/>
                  </a:lnTo>
                  <a:lnTo>
                    <a:pt x="238" y="314"/>
                  </a:lnTo>
                  <a:lnTo>
                    <a:pt x="246" y="324"/>
                  </a:lnTo>
                  <a:lnTo>
                    <a:pt x="254" y="335"/>
                  </a:lnTo>
                  <a:lnTo>
                    <a:pt x="263" y="344"/>
                  </a:lnTo>
                  <a:lnTo>
                    <a:pt x="273" y="352"/>
                  </a:lnTo>
                  <a:lnTo>
                    <a:pt x="283" y="361"/>
                  </a:lnTo>
                  <a:lnTo>
                    <a:pt x="305" y="375"/>
                  </a:lnTo>
                  <a:lnTo>
                    <a:pt x="329" y="390"/>
                  </a:lnTo>
                  <a:lnTo>
                    <a:pt x="442" y="455"/>
                  </a:lnTo>
                  <a:lnTo>
                    <a:pt x="442" y="455"/>
                  </a:lnTo>
                  <a:lnTo>
                    <a:pt x="471" y="474"/>
                  </a:lnTo>
                  <a:lnTo>
                    <a:pt x="486" y="484"/>
                  </a:lnTo>
                  <a:lnTo>
                    <a:pt x="499" y="496"/>
                  </a:lnTo>
                  <a:lnTo>
                    <a:pt x="511" y="506"/>
                  </a:lnTo>
                  <a:lnTo>
                    <a:pt x="522" y="518"/>
                  </a:lnTo>
                  <a:lnTo>
                    <a:pt x="534" y="530"/>
                  </a:lnTo>
                  <a:lnTo>
                    <a:pt x="543" y="542"/>
                  </a:lnTo>
                  <a:lnTo>
                    <a:pt x="552" y="556"/>
                  </a:lnTo>
                  <a:lnTo>
                    <a:pt x="560" y="569"/>
                  </a:lnTo>
                  <a:lnTo>
                    <a:pt x="565" y="583"/>
                  </a:lnTo>
                  <a:lnTo>
                    <a:pt x="571" y="598"/>
                  </a:lnTo>
                  <a:lnTo>
                    <a:pt x="576" y="614"/>
                  </a:lnTo>
                  <a:lnTo>
                    <a:pt x="579" y="631"/>
                  </a:lnTo>
                  <a:lnTo>
                    <a:pt x="581" y="648"/>
                  </a:lnTo>
                  <a:lnTo>
                    <a:pt x="581" y="666"/>
                  </a:lnTo>
                  <a:lnTo>
                    <a:pt x="581" y="666"/>
                  </a:lnTo>
                  <a:lnTo>
                    <a:pt x="581" y="681"/>
                  </a:lnTo>
                  <a:lnTo>
                    <a:pt x="580" y="695"/>
                  </a:lnTo>
                  <a:lnTo>
                    <a:pt x="578" y="709"/>
                  </a:lnTo>
                  <a:lnTo>
                    <a:pt x="576" y="723"/>
                  </a:lnTo>
                  <a:lnTo>
                    <a:pt x="572" y="736"/>
                  </a:lnTo>
                  <a:lnTo>
                    <a:pt x="569" y="749"/>
                  </a:lnTo>
                  <a:lnTo>
                    <a:pt x="564" y="762"/>
                  </a:lnTo>
                  <a:lnTo>
                    <a:pt x="559" y="774"/>
                  </a:lnTo>
                  <a:lnTo>
                    <a:pt x="553" y="786"/>
                  </a:lnTo>
                  <a:lnTo>
                    <a:pt x="547" y="798"/>
                  </a:lnTo>
                  <a:lnTo>
                    <a:pt x="540" y="809"/>
                  </a:lnTo>
                  <a:lnTo>
                    <a:pt x="532" y="819"/>
                  </a:lnTo>
                  <a:lnTo>
                    <a:pt x="525" y="829"/>
                  </a:lnTo>
                  <a:lnTo>
                    <a:pt x="515" y="840"/>
                  </a:lnTo>
                  <a:lnTo>
                    <a:pt x="506" y="849"/>
                  </a:lnTo>
                  <a:lnTo>
                    <a:pt x="497" y="858"/>
                  </a:lnTo>
                  <a:lnTo>
                    <a:pt x="476" y="874"/>
                  </a:lnTo>
                  <a:lnTo>
                    <a:pt x="454" y="888"/>
                  </a:lnTo>
                  <a:lnTo>
                    <a:pt x="429" y="901"/>
                  </a:lnTo>
                  <a:lnTo>
                    <a:pt x="403" y="911"/>
                  </a:lnTo>
                  <a:lnTo>
                    <a:pt x="376" y="919"/>
                  </a:lnTo>
                  <a:lnTo>
                    <a:pt x="348" y="926"/>
                  </a:lnTo>
                  <a:lnTo>
                    <a:pt x="317" y="929"/>
                  </a:lnTo>
                  <a:lnTo>
                    <a:pt x="287" y="930"/>
                  </a:lnTo>
                  <a:lnTo>
                    <a:pt x="287" y="930"/>
                  </a:lnTo>
                  <a:lnTo>
                    <a:pt x="263" y="930"/>
                  </a:lnTo>
                  <a:lnTo>
                    <a:pt x="240" y="928"/>
                  </a:lnTo>
                  <a:lnTo>
                    <a:pt x="219" y="925"/>
                  </a:lnTo>
                  <a:lnTo>
                    <a:pt x="198" y="920"/>
                  </a:lnTo>
                  <a:lnTo>
                    <a:pt x="177" y="916"/>
                  </a:lnTo>
                  <a:lnTo>
                    <a:pt x="157" y="909"/>
                  </a:lnTo>
                  <a:lnTo>
                    <a:pt x="138" y="901"/>
                  </a:lnTo>
                  <a:lnTo>
                    <a:pt x="120" y="892"/>
                  </a:lnTo>
                  <a:lnTo>
                    <a:pt x="102" y="882"/>
                  </a:lnTo>
                  <a:lnTo>
                    <a:pt x="85" y="870"/>
                  </a:lnTo>
                  <a:lnTo>
                    <a:pt x="69" y="858"/>
                  </a:lnTo>
                  <a:lnTo>
                    <a:pt x="53" y="844"/>
                  </a:lnTo>
                  <a:lnTo>
                    <a:pt x="39" y="829"/>
                  </a:lnTo>
                  <a:lnTo>
                    <a:pt x="25" y="813"/>
                  </a:lnTo>
                  <a:lnTo>
                    <a:pt x="11" y="796"/>
                  </a:lnTo>
                  <a:lnTo>
                    <a:pt x="0" y="778"/>
                  </a:lnTo>
                  <a:lnTo>
                    <a:pt x="44" y="74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8"/>
            <p:cNvSpPr>
              <a:spLocks/>
            </p:cNvSpPr>
            <p:nvPr userDrawn="1"/>
          </p:nvSpPr>
          <p:spPr bwMode="auto">
            <a:xfrm>
              <a:off x="6044883" y="6421003"/>
              <a:ext cx="86606" cy="115307"/>
            </a:xfrm>
            <a:custGeom>
              <a:avLst/>
              <a:gdLst>
                <a:gd name="T0" fmla="*/ 366 w 516"/>
                <a:gd name="T1" fmla="*/ 1 h 686"/>
                <a:gd name="T2" fmla="*/ 403 w 516"/>
                <a:gd name="T3" fmla="*/ 5 h 686"/>
                <a:gd name="T4" fmla="*/ 436 w 516"/>
                <a:gd name="T5" fmla="*/ 17 h 686"/>
                <a:gd name="T6" fmla="*/ 483 w 516"/>
                <a:gd name="T7" fmla="*/ 46 h 686"/>
                <a:gd name="T8" fmla="*/ 481 w 516"/>
                <a:gd name="T9" fmla="*/ 117 h 686"/>
                <a:gd name="T10" fmla="*/ 452 w 516"/>
                <a:gd name="T11" fmla="*/ 86 h 686"/>
                <a:gd name="T12" fmla="*/ 405 w 516"/>
                <a:gd name="T13" fmla="*/ 58 h 686"/>
                <a:gd name="T14" fmla="*/ 347 w 516"/>
                <a:gd name="T15" fmla="*/ 49 h 686"/>
                <a:gd name="T16" fmla="*/ 320 w 516"/>
                <a:gd name="T17" fmla="*/ 51 h 686"/>
                <a:gd name="T18" fmla="*/ 279 w 516"/>
                <a:gd name="T19" fmla="*/ 61 h 686"/>
                <a:gd name="T20" fmla="*/ 240 w 516"/>
                <a:gd name="T21" fmla="*/ 79 h 686"/>
                <a:gd name="T22" fmla="*/ 202 w 516"/>
                <a:gd name="T23" fmla="*/ 104 h 686"/>
                <a:gd name="T24" fmla="*/ 168 w 516"/>
                <a:gd name="T25" fmla="*/ 135 h 686"/>
                <a:gd name="T26" fmla="*/ 137 w 516"/>
                <a:gd name="T27" fmla="*/ 172 h 686"/>
                <a:gd name="T28" fmla="*/ 110 w 516"/>
                <a:gd name="T29" fmla="*/ 214 h 686"/>
                <a:gd name="T30" fmla="*/ 88 w 516"/>
                <a:gd name="T31" fmla="*/ 261 h 686"/>
                <a:gd name="T32" fmla="*/ 71 w 516"/>
                <a:gd name="T33" fmla="*/ 311 h 686"/>
                <a:gd name="T34" fmla="*/ 60 w 516"/>
                <a:gd name="T35" fmla="*/ 364 h 686"/>
                <a:gd name="T36" fmla="*/ 56 w 516"/>
                <a:gd name="T37" fmla="*/ 420 h 686"/>
                <a:gd name="T38" fmla="*/ 60 w 516"/>
                <a:gd name="T39" fmla="*/ 470 h 686"/>
                <a:gd name="T40" fmla="*/ 74 w 516"/>
                <a:gd name="T41" fmla="*/ 533 h 686"/>
                <a:gd name="T42" fmla="*/ 102 w 516"/>
                <a:gd name="T43" fmla="*/ 582 h 686"/>
                <a:gd name="T44" fmla="*/ 141 w 516"/>
                <a:gd name="T45" fmla="*/ 615 h 686"/>
                <a:gd name="T46" fmla="*/ 195 w 516"/>
                <a:gd name="T47" fmla="*/ 634 h 686"/>
                <a:gd name="T48" fmla="*/ 238 w 516"/>
                <a:gd name="T49" fmla="*/ 638 h 686"/>
                <a:gd name="T50" fmla="*/ 285 w 516"/>
                <a:gd name="T51" fmla="*/ 632 h 686"/>
                <a:gd name="T52" fmla="*/ 350 w 516"/>
                <a:gd name="T53" fmla="*/ 607 h 686"/>
                <a:gd name="T54" fmla="*/ 406 w 516"/>
                <a:gd name="T55" fmla="*/ 569 h 686"/>
                <a:gd name="T56" fmla="*/ 415 w 516"/>
                <a:gd name="T57" fmla="*/ 624 h 686"/>
                <a:gd name="T58" fmla="*/ 349 w 516"/>
                <a:gd name="T59" fmla="*/ 661 h 686"/>
                <a:gd name="T60" fmla="*/ 294 w 516"/>
                <a:gd name="T61" fmla="*/ 680 h 686"/>
                <a:gd name="T62" fmla="*/ 248 w 516"/>
                <a:gd name="T63" fmla="*/ 686 h 686"/>
                <a:gd name="T64" fmla="*/ 205 w 516"/>
                <a:gd name="T65" fmla="*/ 685 h 686"/>
                <a:gd name="T66" fmla="*/ 136 w 516"/>
                <a:gd name="T67" fmla="*/ 669 h 686"/>
                <a:gd name="T68" fmla="*/ 78 w 516"/>
                <a:gd name="T69" fmla="*/ 634 h 686"/>
                <a:gd name="T70" fmla="*/ 36 w 516"/>
                <a:gd name="T71" fmla="*/ 582 h 686"/>
                <a:gd name="T72" fmla="*/ 9 w 516"/>
                <a:gd name="T73" fmla="*/ 513 h 686"/>
                <a:gd name="T74" fmla="*/ 0 w 516"/>
                <a:gd name="T75" fmla="*/ 428 h 686"/>
                <a:gd name="T76" fmla="*/ 2 w 516"/>
                <a:gd name="T77" fmla="*/ 381 h 686"/>
                <a:gd name="T78" fmla="*/ 12 w 516"/>
                <a:gd name="T79" fmla="*/ 315 h 686"/>
                <a:gd name="T80" fmla="*/ 30 w 516"/>
                <a:gd name="T81" fmla="*/ 254 h 686"/>
                <a:gd name="T82" fmla="*/ 55 w 516"/>
                <a:gd name="T83" fmla="*/ 198 h 686"/>
                <a:gd name="T84" fmla="*/ 86 w 516"/>
                <a:gd name="T85" fmla="*/ 148 h 686"/>
                <a:gd name="T86" fmla="*/ 122 w 516"/>
                <a:gd name="T87" fmla="*/ 105 h 686"/>
                <a:gd name="T88" fmla="*/ 163 w 516"/>
                <a:gd name="T89" fmla="*/ 69 h 686"/>
                <a:gd name="T90" fmla="*/ 207 w 516"/>
                <a:gd name="T91" fmla="*/ 39 h 686"/>
                <a:gd name="T92" fmla="*/ 253 w 516"/>
                <a:gd name="T93" fmla="*/ 18 h 686"/>
                <a:gd name="T94" fmla="*/ 302 w 516"/>
                <a:gd name="T95" fmla="*/ 4 h 686"/>
                <a:gd name="T96" fmla="*/ 352 w 51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686">
                  <a:moveTo>
                    <a:pt x="352" y="0"/>
                  </a:moveTo>
                  <a:lnTo>
                    <a:pt x="352" y="0"/>
                  </a:lnTo>
                  <a:lnTo>
                    <a:pt x="366" y="1"/>
                  </a:lnTo>
                  <a:lnTo>
                    <a:pt x="378" y="2"/>
                  </a:lnTo>
                  <a:lnTo>
                    <a:pt x="391" y="3"/>
                  </a:lnTo>
                  <a:lnTo>
                    <a:pt x="403" y="5"/>
                  </a:lnTo>
                  <a:lnTo>
                    <a:pt x="414" y="9"/>
                  </a:lnTo>
                  <a:lnTo>
                    <a:pt x="426" y="12"/>
                  </a:lnTo>
                  <a:lnTo>
                    <a:pt x="436" y="17"/>
                  </a:lnTo>
                  <a:lnTo>
                    <a:pt x="446" y="21"/>
                  </a:lnTo>
                  <a:lnTo>
                    <a:pt x="465" y="33"/>
                  </a:lnTo>
                  <a:lnTo>
                    <a:pt x="483" y="46"/>
                  </a:lnTo>
                  <a:lnTo>
                    <a:pt x="500" y="62"/>
                  </a:lnTo>
                  <a:lnTo>
                    <a:pt x="516" y="79"/>
                  </a:lnTo>
                  <a:lnTo>
                    <a:pt x="481" y="117"/>
                  </a:lnTo>
                  <a:lnTo>
                    <a:pt x="481" y="117"/>
                  </a:lnTo>
                  <a:lnTo>
                    <a:pt x="466" y="101"/>
                  </a:lnTo>
                  <a:lnTo>
                    <a:pt x="452" y="86"/>
                  </a:lnTo>
                  <a:lnTo>
                    <a:pt x="437" y="75"/>
                  </a:lnTo>
                  <a:lnTo>
                    <a:pt x="422" y="66"/>
                  </a:lnTo>
                  <a:lnTo>
                    <a:pt x="405" y="58"/>
                  </a:lnTo>
                  <a:lnTo>
                    <a:pt x="388" y="53"/>
                  </a:lnTo>
                  <a:lnTo>
                    <a:pt x="369" y="50"/>
                  </a:lnTo>
                  <a:lnTo>
                    <a:pt x="347" y="49"/>
                  </a:lnTo>
                  <a:lnTo>
                    <a:pt x="347" y="49"/>
                  </a:lnTo>
                  <a:lnTo>
                    <a:pt x="334" y="50"/>
                  </a:lnTo>
                  <a:lnTo>
                    <a:pt x="320" y="51"/>
                  </a:lnTo>
                  <a:lnTo>
                    <a:pt x="307" y="53"/>
                  </a:lnTo>
                  <a:lnTo>
                    <a:pt x="293" y="56"/>
                  </a:lnTo>
                  <a:lnTo>
                    <a:pt x="279" y="61"/>
                  </a:lnTo>
                  <a:lnTo>
                    <a:pt x="266" y="66"/>
                  </a:lnTo>
                  <a:lnTo>
                    <a:pt x="253" y="72"/>
                  </a:lnTo>
                  <a:lnTo>
                    <a:pt x="240" y="79"/>
                  </a:lnTo>
                  <a:lnTo>
                    <a:pt x="227" y="86"/>
                  </a:lnTo>
                  <a:lnTo>
                    <a:pt x="215" y="95"/>
                  </a:lnTo>
                  <a:lnTo>
                    <a:pt x="202" y="104"/>
                  </a:lnTo>
                  <a:lnTo>
                    <a:pt x="191" y="113"/>
                  </a:lnTo>
                  <a:lnTo>
                    <a:pt x="180" y="123"/>
                  </a:lnTo>
                  <a:lnTo>
                    <a:pt x="168" y="135"/>
                  </a:lnTo>
                  <a:lnTo>
                    <a:pt x="157" y="147"/>
                  </a:lnTo>
                  <a:lnTo>
                    <a:pt x="147" y="159"/>
                  </a:lnTo>
                  <a:lnTo>
                    <a:pt x="137" y="172"/>
                  </a:lnTo>
                  <a:lnTo>
                    <a:pt x="128" y="186"/>
                  </a:lnTo>
                  <a:lnTo>
                    <a:pt x="119" y="199"/>
                  </a:lnTo>
                  <a:lnTo>
                    <a:pt x="110" y="214"/>
                  </a:lnTo>
                  <a:lnTo>
                    <a:pt x="102" y="229"/>
                  </a:lnTo>
                  <a:lnTo>
                    <a:pt x="95" y="245"/>
                  </a:lnTo>
                  <a:lnTo>
                    <a:pt x="88" y="261"/>
                  </a:lnTo>
                  <a:lnTo>
                    <a:pt x="81" y="277"/>
                  </a:lnTo>
                  <a:lnTo>
                    <a:pt x="76" y="294"/>
                  </a:lnTo>
                  <a:lnTo>
                    <a:pt x="71" y="311"/>
                  </a:lnTo>
                  <a:lnTo>
                    <a:pt x="66" y="329"/>
                  </a:lnTo>
                  <a:lnTo>
                    <a:pt x="63" y="346"/>
                  </a:lnTo>
                  <a:lnTo>
                    <a:pt x="60" y="364"/>
                  </a:lnTo>
                  <a:lnTo>
                    <a:pt x="59" y="382"/>
                  </a:lnTo>
                  <a:lnTo>
                    <a:pt x="57" y="400"/>
                  </a:lnTo>
                  <a:lnTo>
                    <a:pt x="56" y="420"/>
                  </a:lnTo>
                  <a:lnTo>
                    <a:pt x="56" y="420"/>
                  </a:lnTo>
                  <a:lnTo>
                    <a:pt x="57" y="446"/>
                  </a:lnTo>
                  <a:lnTo>
                    <a:pt x="60" y="470"/>
                  </a:lnTo>
                  <a:lnTo>
                    <a:pt x="63" y="492"/>
                  </a:lnTo>
                  <a:lnTo>
                    <a:pt x="68" y="514"/>
                  </a:lnTo>
                  <a:lnTo>
                    <a:pt x="74" y="533"/>
                  </a:lnTo>
                  <a:lnTo>
                    <a:pt x="82" y="550"/>
                  </a:lnTo>
                  <a:lnTo>
                    <a:pt x="91" y="567"/>
                  </a:lnTo>
                  <a:lnTo>
                    <a:pt x="102" y="582"/>
                  </a:lnTo>
                  <a:lnTo>
                    <a:pt x="114" y="594"/>
                  </a:lnTo>
                  <a:lnTo>
                    <a:pt x="127" y="606"/>
                  </a:lnTo>
                  <a:lnTo>
                    <a:pt x="141" y="615"/>
                  </a:lnTo>
                  <a:lnTo>
                    <a:pt x="158" y="623"/>
                  </a:lnTo>
                  <a:lnTo>
                    <a:pt x="175" y="630"/>
                  </a:lnTo>
                  <a:lnTo>
                    <a:pt x="195" y="634"/>
                  </a:lnTo>
                  <a:lnTo>
                    <a:pt x="215" y="636"/>
                  </a:lnTo>
                  <a:lnTo>
                    <a:pt x="238" y="638"/>
                  </a:lnTo>
                  <a:lnTo>
                    <a:pt x="238" y="638"/>
                  </a:lnTo>
                  <a:lnTo>
                    <a:pt x="250" y="638"/>
                  </a:lnTo>
                  <a:lnTo>
                    <a:pt x="261" y="636"/>
                  </a:lnTo>
                  <a:lnTo>
                    <a:pt x="285" y="632"/>
                  </a:lnTo>
                  <a:lnTo>
                    <a:pt x="307" y="625"/>
                  </a:lnTo>
                  <a:lnTo>
                    <a:pt x="329" y="617"/>
                  </a:lnTo>
                  <a:lnTo>
                    <a:pt x="350" y="607"/>
                  </a:lnTo>
                  <a:lnTo>
                    <a:pt x="369" y="596"/>
                  </a:lnTo>
                  <a:lnTo>
                    <a:pt x="388" y="583"/>
                  </a:lnTo>
                  <a:lnTo>
                    <a:pt x="406" y="569"/>
                  </a:lnTo>
                  <a:lnTo>
                    <a:pt x="435" y="610"/>
                  </a:lnTo>
                  <a:lnTo>
                    <a:pt x="435" y="610"/>
                  </a:lnTo>
                  <a:lnTo>
                    <a:pt x="415" y="624"/>
                  </a:lnTo>
                  <a:lnTo>
                    <a:pt x="395" y="638"/>
                  </a:lnTo>
                  <a:lnTo>
                    <a:pt x="374" y="650"/>
                  </a:lnTo>
                  <a:lnTo>
                    <a:pt x="349" y="661"/>
                  </a:lnTo>
                  <a:lnTo>
                    <a:pt x="323" y="672"/>
                  </a:lnTo>
                  <a:lnTo>
                    <a:pt x="309" y="676"/>
                  </a:lnTo>
                  <a:lnTo>
                    <a:pt x="294" y="680"/>
                  </a:lnTo>
                  <a:lnTo>
                    <a:pt x="279" y="683"/>
                  </a:lnTo>
                  <a:lnTo>
                    <a:pt x="264" y="684"/>
                  </a:lnTo>
                  <a:lnTo>
                    <a:pt x="248" y="686"/>
                  </a:lnTo>
                  <a:lnTo>
                    <a:pt x="231" y="686"/>
                  </a:lnTo>
                  <a:lnTo>
                    <a:pt x="231" y="686"/>
                  </a:lnTo>
                  <a:lnTo>
                    <a:pt x="205" y="685"/>
                  </a:lnTo>
                  <a:lnTo>
                    <a:pt x="181" y="682"/>
                  </a:lnTo>
                  <a:lnTo>
                    <a:pt x="157" y="676"/>
                  </a:lnTo>
                  <a:lnTo>
                    <a:pt x="136" y="669"/>
                  </a:lnTo>
                  <a:lnTo>
                    <a:pt x="115" y="659"/>
                  </a:lnTo>
                  <a:lnTo>
                    <a:pt x="96" y="648"/>
                  </a:lnTo>
                  <a:lnTo>
                    <a:pt x="78" y="634"/>
                  </a:lnTo>
                  <a:lnTo>
                    <a:pt x="62" y="619"/>
                  </a:lnTo>
                  <a:lnTo>
                    <a:pt x="48" y="601"/>
                  </a:lnTo>
                  <a:lnTo>
                    <a:pt x="36" y="582"/>
                  </a:lnTo>
                  <a:lnTo>
                    <a:pt x="25" y="560"/>
                  </a:lnTo>
                  <a:lnTo>
                    <a:pt x="16" y="538"/>
                  </a:lnTo>
                  <a:lnTo>
                    <a:pt x="9" y="513"/>
                  </a:lnTo>
                  <a:lnTo>
                    <a:pt x="3" y="487"/>
                  </a:lnTo>
                  <a:lnTo>
                    <a:pt x="1" y="458"/>
                  </a:lnTo>
                  <a:lnTo>
                    <a:pt x="0" y="428"/>
                  </a:lnTo>
                  <a:lnTo>
                    <a:pt x="0" y="428"/>
                  </a:lnTo>
                  <a:lnTo>
                    <a:pt x="0" y="404"/>
                  </a:lnTo>
                  <a:lnTo>
                    <a:pt x="2" y="381"/>
                  </a:lnTo>
                  <a:lnTo>
                    <a:pt x="4" y="358"/>
                  </a:lnTo>
                  <a:lnTo>
                    <a:pt x="8" y="337"/>
                  </a:lnTo>
                  <a:lnTo>
                    <a:pt x="12" y="315"/>
                  </a:lnTo>
                  <a:lnTo>
                    <a:pt x="17" y="294"/>
                  </a:lnTo>
                  <a:lnTo>
                    <a:pt x="23" y="273"/>
                  </a:lnTo>
                  <a:lnTo>
                    <a:pt x="30" y="254"/>
                  </a:lnTo>
                  <a:lnTo>
                    <a:pt x="37" y="235"/>
                  </a:lnTo>
                  <a:lnTo>
                    <a:pt x="46" y="217"/>
                  </a:lnTo>
                  <a:lnTo>
                    <a:pt x="55" y="198"/>
                  </a:lnTo>
                  <a:lnTo>
                    <a:pt x="64" y="181"/>
                  </a:lnTo>
                  <a:lnTo>
                    <a:pt x="76" y="164"/>
                  </a:lnTo>
                  <a:lnTo>
                    <a:pt x="86" y="148"/>
                  </a:lnTo>
                  <a:lnTo>
                    <a:pt x="97" y="134"/>
                  </a:lnTo>
                  <a:lnTo>
                    <a:pt x="110" y="119"/>
                  </a:lnTo>
                  <a:lnTo>
                    <a:pt x="122" y="105"/>
                  </a:lnTo>
                  <a:lnTo>
                    <a:pt x="136" y="92"/>
                  </a:lnTo>
                  <a:lnTo>
                    <a:pt x="149" y="80"/>
                  </a:lnTo>
                  <a:lnTo>
                    <a:pt x="163" y="69"/>
                  </a:lnTo>
                  <a:lnTo>
                    <a:pt x="178" y="58"/>
                  </a:lnTo>
                  <a:lnTo>
                    <a:pt x="192" y="49"/>
                  </a:lnTo>
                  <a:lnTo>
                    <a:pt x="207" y="39"/>
                  </a:lnTo>
                  <a:lnTo>
                    <a:pt x="223" y="31"/>
                  </a:lnTo>
                  <a:lnTo>
                    <a:pt x="238" y="24"/>
                  </a:lnTo>
                  <a:lnTo>
                    <a:pt x="253" y="18"/>
                  </a:lnTo>
                  <a:lnTo>
                    <a:pt x="270" y="12"/>
                  </a:lnTo>
                  <a:lnTo>
                    <a:pt x="286" y="8"/>
                  </a:lnTo>
                  <a:lnTo>
                    <a:pt x="302" y="4"/>
                  </a:lnTo>
                  <a:lnTo>
                    <a:pt x="319" y="2"/>
                  </a:lnTo>
                  <a:lnTo>
                    <a:pt x="335" y="1"/>
                  </a:lnTo>
                  <a:lnTo>
                    <a:pt x="352" y="0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9"/>
            <p:cNvSpPr>
              <a:spLocks noEditPoints="1"/>
            </p:cNvSpPr>
            <p:nvPr userDrawn="1"/>
          </p:nvSpPr>
          <p:spPr bwMode="auto">
            <a:xfrm>
              <a:off x="6134007" y="6421003"/>
              <a:ext cx="100201" cy="115307"/>
            </a:xfrm>
            <a:custGeom>
              <a:avLst/>
              <a:gdLst>
                <a:gd name="T0" fmla="*/ 368 w 599"/>
                <a:gd name="T1" fmla="*/ 1 h 686"/>
                <a:gd name="T2" fmla="*/ 408 w 599"/>
                <a:gd name="T3" fmla="*/ 8 h 686"/>
                <a:gd name="T4" fmla="*/ 443 w 599"/>
                <a:gd name="T5" fmla="*/ 22 h 686"/>
                <a:gd name="T6" fmla="*/ 474 w 599"/>
                <a:gd name="T7" fmla="*/ 44 h 686"/>
                <a:gd name="T8" fmla="*/ 501 w 599"/>
                <a:gd name="T9" fmla="*/ 72 h 686"/>
                <a:gd name="T10" fmla="*/ 523 w 599"/>
                <a:gd name="T11" fmla="*/ 106 h 686"/>
                <a:gd name="T12" fmla="*/ 599 w 599"/>
                <a:gd name="T13" fmla="*/ 17 h 686"/>
                <a:gd name="T14" fmla="*/ 436 w 599"/>
                <a:gd name="T15" fmla="*/ 566 h 686"/>
                <a:gd name="T16" fmla="*/ 404 w 599"/>
                <a:gd name="T17" fmla="*/ 592 h 686"/>
                <a:gd name="T18" fmla="*/ 363 w 599"/>
                <a:gd name="T19" fmla="*/ 625 h 686"/>
                <a:gd name="T20" fmla="*/ 319 w 599"/>
                <a:gd name="T21" fmla="*/ 652 h 686"/>
                <a:gd name="T22" fmla="*/ 272 w 599"/>
                <a:gd name="T23" fmla="*/ 673 h 686"/>
                <a:gd name="T24" fmla="*/ 223 w 599"/>
                <a:gd name="T25" fmla="*/ 684 h 686"/>
                <a:gd name="T26" fmla="*/ 190 w 599"/>
                <a:gd name="T27" fmla="*/ 686 h 686"/>
                <a:gd name="T28" fmla="*/ 130 w 599"/>
                <a:gd name="T29" fmla="*/ 677 h 686"/>
                <a:gd name="T30" fmla="*/ 79 w 599"/>
                <a:gd name="T31" fmla="*/ 652 h 686"/>
                <a:gd name="T32" fmla="*/ 41 w 599"/>
                <a:gd name="T33" fmla="*/ 610 h 686"/>
                <a:gd name="T34" fmla="*/ 13 w 599"/>
                <a:gd name="T35" fmla="*/ 552 h 686"/>
                <a:gd name="T36" fmla="*/ 1 w 599"/>
                <a:gd name="T37" fmla="*/ 479 h 686"/>
                <a:gd name="T38" fmla="*/ 0 w 599"/>
                <a:gd name="T39" fmla="*/ 428 h 686"/>
                <a:gd name="T40" fmla="*/ 8 w 599"/>
                <a:gd name="T41" fmla="*/ 360 h 686"/>
                <a:gd name="T42" fmla="*/ 22 w 599"/>
                <a:gd name="T43" fmla="*/ 295 h 686"/>
                <a:gd name="T44" fmla="*/ 45 w 599"/>
                <a:gd name="T45" fmla="*/ 235 h 686"/>
                <a:gd name="T46" fmla="*/ 75 w 599"/>
                <a:gd name="T47" fmla="*/ 180 h 686"/>
                <a:gd name="T48" fmla="*/ 110 w 599"/>
                <a:gd name="T49" fmla="*/ 131 h 686"/>
                <a:gd name="T50" fmla="*/ 148 w 599"/>
                <a:gd name="T51" fmla="*/ 88 h 686"/>
                <a:gd name="T52" fmla="*/ 192 w 599"/>
                <a:gd name="T53" fmla="*/ 54 h 686"/>
                <a:gd name="T54" fmla="*/ 239 w 599"/>
                <a:gd name="T55" fmla="*/ 27 h 686"/>
                <a:gd name="T56" fmla="*/ 288 w 599"/>
                <a:gd name="T57" fmla="*/ 9 h 686"/>
                <a:gd name="T58" fmla="*/ 337 w 599"/>
                <a:gd name="T59" fmla="*/ 1 h 686"/>
                <a:gd name="T60" fmla="*/ 447 w 599"/>
                <a:gd name="T61" fmla="*/ 496 h 686"/>
                <a:gd name="T62" fmla="*/ 506 w 599"/>
                <a:gd name="T63" fmla="*/ 152 h 686"/>
                <a:gd name="T64" fmla="*/ 478 w 599"/>
                <a:gd name="T65" fmla="*/ 113 h 686"/>
                <a:gd name="T66" fmla="*/ 450 w 599"/>
                <a:gd name="T67" fmla="*/ 84 h 686"/>
                <a:gd name="T68" fmla="*/ 419 w 599"/>
                <a:gd name="T69" fmla="*/ 64 h 686"/>
                <a:gd name="T70" fmla="*/ 386 w 599"/>
                <a:gd name="T71" fmla="*/ 53 h 686"/>
                <a:gd name="T72" fmla="*/ 353 w 599"/>
                <a:gd name="T73" fmla="*/ 49 h 686"/>
                <a:gd name="T74" fmla="*/ 324 w 599"/>
                <a:gd name="T75" fmla="*/ 51 h 686"/>
                <a:gd name="T76" fmla="*/ 282 w 599"/>
                <a:gd name="T77" fmla="*/ 62 h 686"/>
                <a:gd name="T78" fmla="*/ 241 w 599"/>
                <a:gd name="T79" fmla="*/ 83 h 686"/>
                <a:gd name="T80" fmla="*/ 204 w 599"/>
                <a:gd name="T81" fmla="*/ 110 h 686"/>
                <a:gd name="T82" fmla="*/ 169 w 599"/>
                <a:gd name="T83" fmla="*/ 145 h 686"/>
                <a:gd name="T84" fmla="*/ 137 w 599"/>
                <a:gd name="T85" fmla="*/ 185 h 686"/>
                <a:gd name="T86" fmla="*/ 110 w 599"/>
                <a:gd name="T87" fmla="*/ 230 h 686"/>
                <a:gd name="T88" fmla="*/ 87 w 599"/>
                <a:gd name="T89" fmla="*/ 279 h 686"/>
                <a:gd name="T90" fmla="*/ 71 w 599"/>
                <a:gd name="T91" fmla="*/ 331 h 686"/>
                <a:gd name="T92" fmla="*/ 60 w 599"/>
                <a:gd name="T93" fmla="*/ 384 h 686"/>
                <a:gd name="T94" fmla="*/ 56 w 599"/>
                <a:gd name="T95" fmla="*/ 440 h 686"/>
                <a:gd name="T96" fmla="*/ 59 w 599"/>
                <a:gd name="T97" fmla="*/ 487 h 686"/>
                <a:gd name="T98" fmla="*/ 72 w 599"/>
                <a:gd name="T99" fmla="*/ 545 h 686"/>
                <a:gd name="T100" fmla="*/ 96 w 599"/>
                <a:gd name="T101" fmla="*/ 589 h 686"/>
                <a:gd name="T102" fmla="*/ 129 w 599"/>
                <a:gd name="T103" fmla="*/ 618 h 686"/>
                <a:gd name="T104" fmla="*/ 170 w 599"/>
                <a:gd name="T105" fmla="*/ 634 h 686"/>
                <a:gd name="T106" fmla="*/ 203 w 599"/>
                <a:gd name="T107" fmla="*/ 638 h 686"/>
                <a:gd name="T108" fmla="*/ 249 w 599"/>
                <a:gd name="T109" fmla="*/ 632 h 686"/>
                <a:gd name="T110" fmla="*/ 297 w 599"/>
                <a:gd name="T111" fmla="*/ 616 h 686"/>
                <a:gd name="T112" fmla="*/ 342 w 599"/>
                <a:gd name="T113" fmla="*/ 591 h 686"/>
                <a:gd name="T114" fmla="*/ 387 w 599"/>
                <a:gd name="T115" fmla="*/ 556 h 686"/>
                <a:gd name="T116" fmla="*/ 433 w 599"/>
                <a:gd name="T117" fmla="*/ 513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99" h="686">
                  <a:moveTo>
                    <a:pt x="354" y="0"/>
                  </a:moveTo>
                  <a:lnTo>
                    <a:pt x="354" y="0"/>
                  </a:lnTo>
                  <a:lnTo>
                    <a:pt x="368" y="1"/>
                  </a:lnTo>
                  <a:lnTo>
                    <a:pt x="382" y="2"/>
                  </a:lnTo>
                  <a:lnTo>
                    <a:pt x="395" y="4"/>
                  </a:lnTo>
                  <a:lnTo>
                    <a:pt x="408" y="8"/>
                  </a:lnTo>
                  <a:lnTo>
                    <a:pt x="420" y="12"/>
                  </a:lnTo>
                  <a:lnTo>
                    <a:pt x="431" y="17"/>
                  </a:lnTo>
                  <a:lnTo>
                    <a:pt x="443" y="22"/>
                  </a:lnTo>
                  <a:lnTo>
                    <a:pt x="454" y="29"/>
                  </a:lnTo>
                  <a:lnTo>
                    <a:pt x="464" y="36"/>
                  </a:lnTo>
                  <a:lnTo>
                    <a:pt x="474" y="44"/>
                  </a:lnTo>
                  <a:lnTo>
                    <a:pt x="484" y="53"/>
                  </a:lnTo>
                  <a:lnTo>
                    <a:pt x="493" y="62"/>
                  </a:lnTo>
                  <a:lnTo>
                    <a:pt x="501" y="72"/>
                  </a:lnTo>
                  <a:lnTo>
                    <a:pt x="508" y="84"/>
                  </a:lnTo>
                  <a:lnTo>
                    <a:pt x="516" y="95"/>
                  </a:lnTo>
                  <a:lnTo>
                    <a:pt x="523" y="106"/>
                  </a:lnTo>
                  <a:lnTo>
                    <a:pt x="527" y="106"/>
                  </a:lnTo>
                  <a:lnTo>
                    <a:pt x="553" y="17"/>
                  </a:lnTo>
                  <a:lnTo>
                    <a:pt x="599" y="17"/>
                  </a:lnTo>
                  <a:lnTo>
                    <a:pt x="469" y="671"/>
                  </a:lnTo>
                  <a:lnTo>
                    <a:pt x="421" y="671"/>
                  </a:lnTo>
                  <a:lnTo>
                    <a:pt x="436" y="566"/>
                  </a:lnTo>
                  <a:lnTo>
                    <a:pt x="430" y="566"/>
                  </a:lnTo>
                  <a:lnTo>
                    <a:pt x="430" y="566"/>
                  </a:lnTo>
                  <a:lnTo>
                    <a:pt x="404" y="592"/>
                  </a:lnTo>
                  <a:lnTo>
                    <a:pt x="392" y="604"/>
                  </a:lnTo>
                  <a:lnTo>
                    <a:pt x="377" y="615"/>
                  </a:lnTo>
                  <a:lnTo>
                    <a:pt x="363" y="625"/>
                  </a:lnTo>
                  <a:lnTo>
                    <a:pt x="349" y="635"/>
                  </a:lnTo>
                  <a:lnTo>
                    <a:pt x="334" y="644"/>
                  </a:lnTo>
                  <a:lnTo>
                    <a:pt x="319" y="652"/>
                  </a:lnTo>
                  <a:lnTo>
                    <a:pt x="303" y="660"/>
                  </a:lnTo>
                  <a:lnTo>
                    <a:pt x="288" y="667"/>
                  </a:lnTo>
                  <a:lnTo>
                    <a:pt x="272" y="673"/>
                  </a:lnTo>
                  <a:lnTo>
                    <a:pt x="256" y="677"/>
                  </a:lnTo>
                  <a:lnTo>
                    <a:pt x="240" y="682"/>
                  </a:lnTo>
                  <a:lnTo>
                    <a:pt x="223" y="684"/>
                  </a:lnTo>
                  <a:lnTo>
                    <a:pt x="207" y="686"/>
                  </a:lnTo>
                  <a:lnTo>
                    <a:pt x="190" y="686"/>
                  </a:lnTo>
                  <a:lnTo>
                    <a:pt x="190" y="686"/>
                  </a:lnTo>
                  <a:lnTo>
                    <a:pt x="169" y="685"/>
                  </a:lnTo>
                  <a:lnTo>
                    <a:pt x="149" y="683"/>
                  </a:lnTo>
                  <a:lnTo>
                    <a:pt x="130" y="677"/>
                  </a:lnTo>
                  <a:lnTo>
                    <a:pt x="112" y="672"/>
                  </a:lnTo>
                  <a:lnTo>
                    <a:pt x="95" y="663"/>
                  </a:lnTo>
                  <a:lnTo>
                    <a:pt x="79" y="652"/>
                  </a:lnTo>
                  <a:lnTo>
                    <a:pt x="65" y="640"/>
                  </a:lnTo>
                  <a:lnTo>
                    <a:pt x="52" y="626"/>
                  </a:lnTo>
                  <a:lnTo>
                    <a:pt x="41" y="610"/>
                  </a:lnTo>
                  <a:lnTo>
                    <a:pt x="29" y="592"/>
                  </a:lnTo>
                  <a:lnTo>
                    <a:pt x="20" y="573"/>
                  </a:lnTo>
                  <a:lnTo>
                    <a:pt x="13" y="552"/>
                  </a:lnTo>
                  <a:lnTo>
                    <a:pt x="8" y="530"/>
                  </a:lnTo>
                  <a:lnTo>
                    <a:pt x="3" y="505"/>
                  </a:lnTo>
                  <a:lnTo>
                    <a:pt x="1" y="479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0" y="428"/>
                  </a:lnTo>
                  <a:lnTo>
                    <a:pt x="2" y="404"/>
                  </a:lnTo>
                  <a:lnTo>
                    <a:pt x="4" y="381"/>
                  </a:lnTo>
                  <a:lnTo>
                    <a:pt x="8" y="360"/>
                  </a:lnTo>
                  <a:lnTo>
                    <a:pt x="12" y="337"/>
                  </a:lnTo>
                  <a:lnTo>
                    <a:pt x="17" y="315"/>
                  </a:lnTo>
                  <a:lnTo>
                    <a:pt x="22" y="295"/>
                  </a:lnTo>
                  <a:lnTo>
                    <a:pt x="29" y="274"/>
                  </a:lnTo>
                  <a:lnTo>
                    <a:pt x="37" y="254"/>
                  </a:lnTo>
                  <a:lnTo>
                    <a:pt x="45" y="235"/>
                  </a:lnTo>
                  <a:lnTo>
                    <a:pt x="54" y="215"/>
                  </a:lnTo>
                  <a:lnTo>
                    <a:pt x="64" y="197"/>
                  </a:lnTo>
                  <a:lnTo>
                    <a:pt x="75" y="180"/>
                  </a:lnTo>
                  <a:lnTo>
                    <a:pt x="86" y="163"/>
                  </a:lnTo>
                  <a:lnTo>
                    <a:pt x="97" y="146"/>
                  </a:lnTo>
                  <a:lnTo>
                    <a:pt x="110" y="131"/>
                  </a:lnTo>
                  <a:lnTo>
                    <a:pt x="122" y="117"/>
                  </a:lnTo>
                  <a:lnTo>
                    <a:pt x="135" y="102"/>
                  </a:lnTo>
                  <a:lnTo>
                    <a:pt x="148" y="88"/>
                  </a:lnTo>
                  <a:lnTo>
                    <a:pt x="163" y="76"/>
                  </a:lnTo>
                  <a:lnTo>
                    <a:pt x="178" y="64"/>
                  </a:lnTo>
                  <a:lnTo>
                    <a:pt x="192" y="54"/>
                  </a:lnTo>
                  <a:lnTo>
                    <a:pt x="207" y="44"/>
                  </a:lnTo>
                  <a:lnTo>
                    <a:pt x="223" y="35"/>
                  </a:lnTo>
                  <a:lnTo>
                    <a:pt x="239" y="27"/>
                  </a:lnTo>
                  <a:lnTo>
                    <a:pt x="255" y="20"/>
                  </a:lnTo>
                  <a:lnTo>
                    <a:pt x="271" y="14"/>
                  </a:lnTo>
                  <a:lnTo>
                    <a:pt x="288" y="9"/>
                  </a:lnTo>
                  <a:lnTo>
                    <a:pt x="303" y="5"/>
                  </a:lnTo>
                  <a:lnTo>
                    <a:pt x="320" y="2"/>
                  </a:lnTo>
                  <a:lnTo>
                    <a:pt x="337" y="1"/>
                  </a:lnTo>
                  <a:lnTo>
                    <a:pt x="354" y="0"/>
                  </a:lnTo>
                  <a:lnTo>
                    <a:pt x="354" y="0"/>
                  </a:lnTo>
                  <a:close/>
                  <a:moveTo>
                    <a:pt x="447" y="496"/>
                  </a:moveTo>
                  <a:lnTo>
                    <a:pt x="515" y="168"/>
                  </a:lnTo>
                  <a:lnTo>
                    <a:pt x="515" y="168"/>
                  </a:lnTo>
                  <a:lnTo>
                    <a:pt x="506" y="152"/>
                  </a:lnTo>
                  <a:lnTo>
                    <a:pt x="497" y="138"/>
                  </a:lnTo>
                  <a:lnTo>
                    <a:pt x="487" y="126"/>
                  </a:lnTo>
                  <a:lnTo>
                    <a:pt x="478" y="113"/>
                  </a:lnTo>
                  <a:lnTo>
                    <a:pt x="469" y="103"/>
                  </a:lnTo>
                  <a:lnTo>
                    <a:pt x="459" y="93"/>
                  </a:lnTo>
                  <a:lnTo>
                    <a:pt x="450" y="84"/>
                  </a:lnTo>
                  <a:lnTo>
                    <a:pt x="439" y="77"/>
                  </a:lnTo>
                  <a:lnTo>
                    <a:pt x="429" y="70"/>
                  </a:lnTo>
                  <a:lnTo>
                    <a:pt x="419" y="64"/>
                  </a:lnTo>
                  <a:lnTo>
                    <a:pt x="408" y="60"/>
                  </a:lnTo>
                  <a:lnTo>
                    <a:pt x="397" y="55"/>
                  </a:lnTo>
                  <a:lnTo>
                    <a:pt x="386" y="53"/>
                  </a:lnTo>
                  <a:lnTo>
                    <a:pt x="376" y="51"/>
                  </a:lnTo>
                  <a:lnTo>
                    <a:pt x="365" y="50"/>
                  </a:lnTo>
                  <a:lnTo>
                    <a:pt x="353" y="49"/>
                  </a:lnTo>
                  <a:lnTo>
                    <a:pt x="353" y="49"/>
                  </a:lnTo>
                  <a:lnTo>
                    <a:pt x="338" y="50"/>
                  </a:lnTo>
                  <a:lnTo>
                    <a:pt x="324" y="51"/>
                  </a:lnTo>
                  <a:lnTo>
                    <a:pt x="310" y="54"/>
                  </a:lnTo>
                  <a:lnTo>
                    <a:pt x="295" y="58"/>
                  </a:lnTo>
                  <a:lnTo>
                    <a:pt x="282" y="62"/>
                  </a:lnTo>
                  <a:lnTo>
                    <a:pt x="268" y="68"/>
                  </a:lnTo>
                  <a:lnTo>
                    <a:pt x="255" y="75"/>
                  </a:lnTo>
                  <a:lnTo>
                    <a:pt x="241" y="83"/>
                  </a:lnTo>
                  <a:lnTo>
                    <a:pt x="229" y="91"/>
                  </a:lnTo>
                  <a:lnTo>
                    <a:pt x="216" y="101"/>
                  </a:lnTo>
                  <a:lnTo>
                    <a:pt x="204" y="110"/>
                  </a:lnTo>
                  <a:lnTo>
                    <a:pt x="191" y="121"/>
                  </a:lnTo>
                  <a:lnTo>
                    <a:pt x="180" y="133"/>
                  </a:lnTo>
                  <a:lnTo>
                    <a:pt x="169" y="145"/>
                  </a:lnTo>
                  <a:lnTo>
                    <a:pt x="157" y="157"/>
                  </a:lnTo>
                  <a:lnTo>
                    <a:pt x="147" y="171"/>
                  </a:lnTo>
                  <a:lnTo>
                    <a:pt x="137" y="185"/>
                  </a:lnTo>
                  <a:lnTo>
                    <a:pt x="127" y="199"/>
                  </a:lnTo>
                  <a:lnTo>
                    <a:pt x="118" y="214"/>
                  </a:lnTo>
                  <a:lnTo>
                    <a:pt x="110" y="230"/>
                  </a:lnTo>
                  <a:lnTo>
                    <a:pt x="102" y="246"/>
                  </a:lnTo>
                  <a:lnTo>
                    <a:pt x="94" y="262"/>
                  </a:lnTo>
                  <a:lnTo>
                    <a:pt x="87" y="279"/>
                  </a:lnTo>
                  <a:lnTo>
                    <a:pt x="81" y="296"/>
                  </a:lnTo>
                  <a:lnTo>
                    <a:pt x="76" y="313"/>
                  </a:lnTo>
                  <a:lnTo>
                    <a:pt x="71" y="331"/>
                  </a:lnTo>
                  <a:lnTo>
                    <a:pt x="67" y="349"/>
                  </a:lnTo>
                  <a:lnTo>
                    <a:pt x="63" y="366"/>
                  </a:lnTo>
                  <a:lnTo>
                    <a:pt x="60" y="384"/>
                  </a:lnTo>
                  <a:lnTo>
                    <a:pt x="59" y="404"/>
                  </a:lnTo>
                  <a:lnTo>
                    <a:pt x="58" y="422"/>
                  </a:lnTo>
                  <a:lnTo>
                    <a:pt x="56" y="440"/>
                  </a:lnTo>
                  <a:lnTo>
                    <a:pt x="56" y="440"/>
                  </a:lnTo>
                  <a:lnTo>
                    <a:pt x="58" y="464"/>
                  </a:lnTo>
                  <a:lnTo>
                    <a:pt x="59" y="487"/>
                  </a:lnTo>
                  <a:lnTo>
                    <a:pt x="62" y="507"/>
                  </a:lnTo>
                  <a:lnTo>
                    <a:pt x="67" y="526"/>
                  </a:lnTo>
                  <a:lnTo>
                    <a:pt x="72" y="545"/>
                  </a:lnTo>
                  <a:lnTo>
                    <a:pt x="79" y="560"/>
                  </a:lnTo>
                  <a:lnTo>
                    <a:pt x="87" y="575"/>
                  </a:lnTo>
                  <a:lnTo>
                    <a:pt x="96" y="589"/>
                  </a:lnTo>
                  <a:lnTo>
                    <a:pt x="106" y="600"/>
                  </a:lnTo>
                  <a:lnTo>
                    <a:pt x="116" y="609"/>
                  </a:lnTo>
                  <a:lnTo>
                    <a:pt x="129" y="618"/>
                  </a:lnTo>
                  <a:lnTo>
                    <a:pt x="141" y="625"/>
                  </a:lnTo>
                  <a:lnTo>
                    <a:pt x="155" y="631"/>
                  </a:lnTo>
                  <a:lnTo>
                    <a:pt x="170" y="634"/>
                  </a:lnTo>
                  <a:lnTo>
                    <a:pt x="186" y="636"/>
                  </a:lnTo>
                  <a:lnTo>
                    <a:pt x="203" y="638"/>
                  </a:lnTo>
                  <a:lnTo>
                    <a:pt x="203" y="638"/>
                  </a:lnTo>
                  <a:lnTo>
                    <a:pt x="218" y="636"/>
                  </a:lnTo>
                  <a:lnTo>
                    <a:pt x="233" y="635"/>
                  </a:lnTo>
                  <a:lnTo>
                    <a:pt x="249" y="632"/>
                  </a:lnTo>
                  <a:lnTo>
                    <a:pt x="265" y="627"/>
                  </a:lnTo>
                  <a:lnTo>
                    <a:pt x="281" y="623"/>
                  </a:lnTo>
                  <a:lnTo>
                    <a:pt x="297" y="616"/>
                  </a:lnTo>
                  <a:lnTo>
                    <a:pt x="311" y="609"/>
                  </a:lnTo>
                  <a:lnTo>
                    <a:pt x="327" y="600"/>
                  </a:lnTo>
                  <a:lnTo>
                    <a:pt x="342" y="591"/>
                  </a:lnTo>
                  <a:lnTo>
                    <a:pt x="358" y="580"/>
                  </a:lnTo>
                  <a:lnTo>
                    <a:pt x="372" y="568"/>
                  </a:lnTo>
                  <a:lnTo>
                    <a:pt x="387" y="556"/>
                  </a:lnTo>
                  <a:lnTo>
                    <a:pt x="403" y="542"/>
                  </a:lnTo>
                  <a:lnTo>
                    <a:pt x="418" y="527"/>
                  </a:lnTo>
                  <a:lnTo>
                    <a:pt x="433" y="513"/>
                  </a:lnTo>
                  <a:lnTo>
                    <a:pt x="447" y="496"/>
                  </a:lnTo>
                  <a:lnTo>
                    <a:pt x="447" y="49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0"/>
            <p:cNvSpPr>
              <a:spLocks/>
            </p:cNvSpPr>
            <p:nvPr userDrawn="1"/>
          </p:nvSpPr>
          <p:spPr bwMode="auto">
            <a:xfrm>
              <a:off x="6247300" y="6369140"/>
              <a:ext cx="40282" cy="167170"/>
            </a:xfrm>
            <a:custGeom>
              <a:avLst/>
              <a:gdLst>
                <a:gd name="T0" fmla="*/ 185 w 240"/>
                <a:gd name="T1" fmla="*/ 0 h 995"/>
                <a:gd name="T2" fmla="*/ 240 w 240"/>
                <a:gd name="T3" fmla="*/ 0 h 995"/>
                <a:gd name="T4" fmla="*/ 62 w 240"/>
                <a:gd name="T5" fmla="*/ 899 h 995"/>
                <a:gd name="T6" fmla="*/ 62 w 240"/>
                <a:gd name="T7" fmla="*/ 899 h 995"/>
                <a:gd name="T8" fmla="*/ 60 w 240"/>
                <a:gd name="T9" fmla="*/ 916 h 995"/>
                <a:gd name="T10" fmla="*/ 59 w 240"/>
                <a:gd name="T11" fmla="*/ 926 h 995"/>
                <a:gd name="T12" fmla="*/ 59 w 240"/>
                <a:gd name="T13" fmla="*/ 926 h 995"/>
                <a:gd name="T14" fmla="*/ 60 w 240"/>
                <a:gd name="T15" fmla="*/ 934 h 995"/>
                <a:gd name="T16" fmla="*/ 62 w 240"/>
                <a:gd name="T17" fmla="*/ 938 h 995"/>
                <a:gd name="T18" fmla="*/ 64 w 240"/>
                <a:gd name="T19" fmla="*/ 941 h 995"/>
                <a:gd name="T20" fmla="*/ 67 w 240"/>
                <a:gd name="T21" fmla="*/ 943 h 995"/>
                <a:gd name="T22" fmla="*/ 69 w 240"/>
                <a:gd name="T23" fmla="*/ 945 h 995"/>
                <a:gd name="T24" fmla="*/ 74 w 240"/>
                <a:gd name="T25" fmla="*/ 947 h 995"/>
                <a:gd name="T26" fmla="*/ 78 w 240"/>
                <a:gd name="T27" fmla="*/ 947 h 995"/>
                <a:gd name="T28" fmla="*/ 78 w 240"/>
                <a:gd name="T29" fmla="*/ 947 h 995"/>
                <a:gd name="T30" fmla="*/ 87 w 240"/>
                <a:gd name="T31" fmla="*/ 945 h 995"/>
                <a:gd name="T32" fmla="*/ 102 w 240"/>
                <a:gd name="T33" fmla="*/ 941 h 995"/>
                <a:gd name="T34" fmla="*/ 105 w 240"/>
                <a:gd name="T35" fmla="*/ 986 h 995"/>
                <a:gd name="T36" fmla="*/ 105 w 240"/>
                <a:gd name="T37" fmla="*/ 986 h 995"/>
                <a:gd name="T38" fmla="*/ 95 w 240"/>
                <a:gd name="T39" fmla="*/ 990 h 995"/>
                <a:gd name="T40" fmla="*/ 85 w 240"/>
                <a:gd name="T41" fmla="*/ 993 h 995"/>
                <a:gd name="T42" fmla="*/ 73 w 240"/>
                <a:gd name="T43" fmla="*/ 995 h 995"/>
                <a:gd name="T44" fmla="*/ 59 w 240"/>
                <a:gd name="T45" fmla="*/ 995 h 995"/>
                <a:gd name="T46" fmla="*/ 59 w 240"/>
                <a:gd name="T47" fmla="*/ 995 h 995"/>
                <a:gd name="T48" fmla="*/ 47 w 240"/>
                <a:gd name="T49" fmla="*/ 994 h 995"/>
                <a:gd name="T50" fmla="*/ 35 w 240"/>
                <a:gd name="T51" fmla="*/ 992 h 995"/>
                <a:gd name="T52" fmla="*/ 25 w 240"/>
                <a:gd name="T53" fmla="*/ 987 h 995"/>
                <a:gd name="T54" fmla="*/ 16 w 240"/>
                <a:gd name="T55" fmla="*/ 981 h 995"/>
                <a:gd name="T56" fmla="*/ 9 w 240"/>
                <a:gd name="T57" fmla="*/ 973 h 995"/>
                <a:gd name="T58" fmla="*/ 4 w 240"/>
                <a:gd name="T59" fmla="*/ 962 h 995"/>
                <a:gd name="T60" fmla="*/ 1 w 240"/>
                <a:gd name="T61" fmla="*/ 950 h 995"/>
                <a:gd name="T62" fmla="*/ 0 w 240"/>
                <a:gd name="T63" fmla="*/ 936 h 995"/>
                <a:gd name="T64" fmla="*/ 0 w 240"/>
                <a:gd name="T65" fmla="*/ 936 h 995"/>
                <a:gd name="T66" fmla="*/ 0 w 240"/>
                <a:gd name="T67" fmla="*/ 928 h 995"/>
                <a:gd name="T68" fmla="*/ 1 w 240"/>
                <a:gd name="T69" fmla="*/ 918 h 995"/>
                <a:gd name="T70" fmla="*/ 7 w 240"/>
                <a:gd name="T71" fmla="*/ 894 h 995"/>
                <a:gd name="T72" fmla="*/ 185 w 240"/>
                <a:gd name="T73" fmla="*/ 0 h 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0" h="995">
                  <a:moveTo>
                    <a:pt x="185" y="0"/>
                  </a:moveTo>
                  <a:lnTo>
                    <a:pt x="240" y="0"/>
                  </a:lnTo>
                  <a:lnTo>
                    <a:pt x="62" y="899"/>
                  </a:lnTo>
                  <a:lnTo>
                    <a:pt x="62" y="899"/>
                  </a:lnTo>
                  <a:lnTo>
                    <a:pt x="60" y="916"/>
                  </a:lnTo>
                  <a:lnTo>
                    <a:pt x="59" y="926"/>
                  </a:lnTo>
                  <a:lnTo>
                    <a:pt x="59" y="926"/>
                  </a:lnTo>
                  <a:lnTo>
                    <a:pt x="60" y="934"/>
                  </a:lnTo>
                  <a:lnTo>
                    <a:pt x="62" y="938"/>
                  </a:lnTo>
                  <a:lnTo>
                    <a:pt x="64" y="941"/>
                  </a:lnTo>
                  <a:lnTo>
                    <a:pt x="67" y="943"/>
                  </a:lnTo>
                  <a:lnTo>
                    <a:pt x="69" y="945"/>
                  </a:lnTo>
                  <a:lnTo>
                    <a:pt x="74" y="947"/>
                  </a:lnTo>
                  <a:lnTo>
                    <a:pt x="78" y="947"/>
                  </a:lnTo>
                  <a:lnTo>
                    <a:pt x="78" y="947"/>
                  </a:lnTo>
                  <a:lnTo>
                    <a:pt x="87" y="945"/>
                  </a:lnTo>
                  <a:lnTo>
                    <a:pt x="102" y="941"/>
                  </a:lnTo>
                  <a:lnTo>
                    <a:pt x="105" y="986"/>
                  </a:lnTo>
                  <a:lnTo>
                    <a:pt x="105" y="986"/>
                  </a:lnTo>
                  <a:lnTo>
                    <a:pt x="95" y="990"/>
                  </a:lnTo>
                  <a:lnTo>
                    <a:pt x="85" y="993"/>
                  </a:lnTo>
                  <a:lnTo>
                    <a:pt x="73" y="995"/>
                  </a:lnTo>
                  <a:lnTo>
                    <a:pt x="59" y="995"/>
                  </a:lnTo>
                  <a:lnTo>
                    <a:pt x="59" y="995"/>
                  </a:lnTo>
                  <a:lnTo>
                    <a:pt x="47" y="994"/>
                  </a:lnTo>
                  <a:lnTo>
                    <a:pt x="35" y="992"/>
                  </a:lnTo>
                  <a:lnTo>
                    <a:pt x="25" y="987"/>
                  </a:lnTo>
                  <a:lnTo>
                    <a:pt x="16" y="981"/>
                  </a:lnTo>
                  <a:lnTo>
                    <a:pt x="9" y="973"/>
                  </a:lnTo>
                  <a:lnTo>
                    <a:pt x="4" y="962"/>
                  </a:lnTo>
                  <a:lnTo>
                    <a:pt x="1" y="950"/>
                  </a:lnTo>
                  <a:lnTo>
                    <a:pt x="0" y="936"/>
                  </a:lnTo>
                  <a:lnTo>
                    <a:pt x="0" y="936"/>
                  </a:lnTo>
                  <a:lnTo>
                    <a:pt x="0" y="928"/>
                  </a:lnTo>
                  <a:lnTo>
                    <a:pt x="1" y="918"/>
                  </a:lnTo>
                  <a:lnTo>
                    <a:pt x="7" y="89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1"/>
            <p:cNvSpPr>
              <a:spLocks noEditPoints="1"/>
            </p:cNvSpPr>
            <p:nvPr userDrawn="1"/>
          </p:nvSpPr>
          <p:spPr bwMode="auto">
            <a:xfrm>
              <a:off x="6289092" y="6379211"/>
              <a:ext cx="42296" cy="154582"/>
            </a:xfrm>
            <a:custGeom>
              <a:avLst/>
              <a:gdLst>
                <a:gd name="T0" fmla="*/ 132 w 252"/>
                <a:gd name="T1" fmla="*/ 265 h 919"/>
                <a:gd name="T2" fmla="*/ 188 w 252"/>
                <a:gd name="T3" fmla="*/ 265 h 919"/>
                <a:gd name="T4" fmla="*/ 57 w 252"/>
                <a:gd name="T5" fmla="*/ 919 h 919"/>
                <a:gd name="T6" fmla="*/ 0 w 252"/>
                <a:gd name="T7" fmla="*/ 919 h 919"/>
                <a:gd name="T8" fmla="*/ 132 w 252"/>
                <a:gd name="T9" fmla="*/ 265 h 919"/>
                <a:gd name="T10" fmla="*/ 150 w 252"/>
                <a:gd name="T11" fmla="*/ 62 h 919"/>
                <a:gd name="T12" fmla="*/ 150 w 252"/>
                <a:gd name="T13" fmla="*/ 62 h 919"/>
                <a:gd name="T14" fmla="*/ 151 w 252"/>
                <a:gd name="T15" fmla="*/ 49 h 919"/>
                <a:gd name="T16" fmla="*/ 154 w 252"/>
                <a:gd name="T17" fmla="*/ 37 h 919"/>
                <a:gd name="T18" fmla="*/ 160 w 252"/>
                <a:gd name="T19" fmla="*/ 26 h 919"/>
                <a:gd name="T20" fmla="*/ 167 w 252"/>
                <a:gd name="T21" fmla="*/ 17 h 919"/>
                <a:gd name="T22" fmla="*/ 176 w 252"/>
                <a:gd name="T23" fmla="*/ 11 h 919"/>
                <a:gd name="T24" fmla="*/ 185 w 252"/>
                <a:gd name="T25" fmla="*/ 5 h 919"/>
                <a:gd name="T26" fmla="*/ 196 w 252"/>
                <a:gd name="T27" fmla="*/ 1 h 919"/>
                <a:gd name="T28" fmla="*/ 207 w 252"/>
                <a:gd name="T29" fmla="*/ 0 h 919"/>
                <a:gd name="T30" fmla="*/ 207 w 252"/>
                <a:gd name="T31" fmla="*/ 0 h 919"/>
                <a:gd name="T32" fmla="*/ 216 w 252"/>
                <a:gd name="T33" fmla="*/ 1 h 919"/>
                <a:gd name="T34" fmla="*/ 225 w 252"/>
                <a:gd name="T35" fmla="*/ 4 h 919"/>
                <a:gd name="T36" fmla="*/ 232 w 252"/>
                <a:gd name="T37" fmla="*/ 7 h 919"/>
                <a:gd name="T38" fmla="*/ 238 w 252"/>
                <a:gd name="T39" fmla="*/ 13 h 919"/>
                <a:gd name="T40" fmla="*/ 244 w 252"/>
                <a:gd name="T41" fmla="*/ 20 h 919"/>
                <a:gd name="T42" fmla="*/ 248 w 252"/>
                <a:gd name="T43" fmla="*/ 28 h 919"/>
                <a:gd name="T44" fmla="*/ 251 w 252"/>
                <a:gd name="T45" fmla="*/ 37 h 919"/>
                <a:gd name="T46" fmla="*/ 252 w 252"/>
                <a:gd name="T47" fmla="*/ 47 h 919"/>
                <a:gd name="T48" fmla="*/ 252 w 252"/>
                <a:gd name="T49" fmla="*/ 47 h 919"/>
                <a:gd name="T50" fmla="*/ 251 w 252"/>
                <a:gd name="T51" fmla="*/ 59 h 919"/>
                <a:gd name="T52" fmla="*/ 247 w 252"/>
                <a:gd name="T53" fmla="*/ 71 h 919"/>
                <a:gd name="T54" fmla="*/ 242 w 252"/>
                <a:gd name="T55" fmla="*/ 81 h 919"/>
                <a:gd name="T56" fmla="*/ 235 w 252"/>
                <a:gd name="T57" fmla="*/ 89 h 919"/>
                <a:gd name="T58" fmla="*/ 226 w 252"/>
                <a:gd name="T59" fmla="*/ 97 h 919"/>
                <a:gd name="T60" fmla="*/ 217 w 252"/>
                <a:gd name="T61" fmla="*/ 101 h 919"/>
                <a:gd name="T62" fmla="*/ 205 w 252"/>
                <a:gd name="T63" fmla="*/ 105 h 919"/>
                <a:gd name="T64" fmla="*/ 195 w 252"/>
                <a:gd name="T65" fmla="*/ 106 h 919"/>
                <a:gd name="T66" fmla="*/ 195 w 252"/>
                <a:gd name="T67" fmla="*/ 106 h 919"/>
                <a:gd name="T68" fmla="*/ 186 w 252"/>
                <a:gd name="T69" fmla="*/ 106 h 919"/>
                <a:gd name="T70" fmla="*/ 177 w 252"/>
                <a:gd name="T71" fmla="*/ 102 h 919"/>
                <a:gd name="T72" fmla="*/ 170 w 252"/>
                <a:gd name="T73" fmla="*/ 99 h 919"/>
                <a:gd name="T74" fmla="*/ 164 w 252"/>
                <a:gd name="T75" fmla="*/ 93 h 919"/>
                <a:gd name="T76" fmla="*/ 158 w 252"/>
                <a:gd name="T77" fmla="*/ 87 h 919"/>
                <a:gd name="T78" fmla="*/ 153 w 252"/>
                <a:gd name="T79" fmla="*/ 80 h 919"/>
                <a:gd name="T80" fmla="*/ 151 w 252"/>
                <a:gd name="T81" fmla="*/ 71 h 919"/>
                <a:gd name="T82" fmla="*/ 150 w 252"/>
                <a:gd name="T83" fmla="*/ 62 h 919"/>
                <a:gd name="T84" fmla="*/ 150 w 252"/>
                <a:gd name="T85" fmla="*/ 62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2" h="919">
                  <a:moveTo>
                    <a:pt x="132" y="265"/>
                  </a:moveTo>
                  <a:lnTo>
                    <a:pt x="188" y="265"/>
                  </a:lnTo>
                  <a:lnTo>
                    <a:pt x="57" y="919"/>
                  </a:lnTo>
                  <a:lnTo>
                    <a:pt x="0" y="919"/>
                  </a:lnTo>
                  <a:lnTo>
                    <a:pt x="132" y="265"/>
                  </a:lnTo>
                  <a:close/>
                  <a:moveTo>
                    <a:pt x="150" y="62"/>
                  </a:moveTo>
                  <a:lnTo>
                    <a:pt x="150" y="62"/>
                  </a:lnTo>
                  <a:lnTo>
                    <a:pt x="151" y="49"/>
                  </a:lnTo>
                  <a:lnTo>
                    <a:pt x="154" y="37"/>
                  </a:lnTo>
                  <a:lnTo>
                    <a:pt x="160" y="26"/>
                  </a:lnTo>
                  <a:lnTo>
                    <a:pt x="167" y="17"/>
                  </a:lnTo>
                  <a:lnTo>
                    <a:pt x="176" y="11"/>
                  </a:lnTo>
                  <a:lnTo>
                    <a:pt x="185" y="5"/>
                  </a:lnTo>
                  <a:lnTo>
                    <a:pt x="196" y="1"/>
                  </a:lnTo>
                  <a:lnTo>
                    <a:pt x="207" y="0"/>
                  </a:lnTo>
                  <a:lnTo>
                    <a:pt x="207" y="0"/>
                  </a:lnTo>
                  <a:lnTo>
                    <a:pt x="216" y="1"/>
                  </a:lnTo>
                  <a:lnTo>
                    <a:pt x="225" y="4"/>
                  </a:lnTo>
                  <a:lnTo>
                    <a:pt x="232" y="7"/>
                  </a:lnTo>
                  <a:lnTo>
                    <a:pt x="238" y="13"/>
                  </a:lnTo>
                  <a:lnTo>
                    <a:pt x="244" y="20"/>
                  </a:lnTo>
                  <a:lnTo>
                    <a:pt x="248" y="28"/>
                  </a:lnTo>
                  <a:lnTo>
                    <a:pt x="251" y="37"/>
                  </a:lnTo>
                  <a:lnTo>
                    <a:pt x="252" y="47"/>
                  </a:lnTo>
                  <a:lnTo>
                    <a:pt x="252" y="47"/>
                  </a:lnTo>
                  <a:lnTo>
                    <a:pt x="251" y="59"/>
                  </a:lnTo>
                  <a:lnTo>
                    <a:pt x="247" y="71"/>
                  </a:lnTo>
                  <a:lnTo>
                    <a:pt x="242" y="81"/>
                  </a:lnTo>
                  <a:lnTo>
                    <a:pt x="235" y="89"/>
                  </a:lnTo>
                  <a:lnTo>
                    <a:pt x="226" y="97"/>
                  </a:lnTo>
                  <a:lnTo>
                    <a:pt x="217" y="101"/>
                  </a:lnTo>
                  <a:lnTo>
                    <a:pt x="205" y="105"/>
                  </a:lnTo>
                  <a:lnTo>
                    <a:pt x="195" y="106"/>
                  </a:lnTo>
                  <a:lnTo>
                    <a:pt x="195" y="106"/>
                  </a:lnTo>
                  <a:lnTo>
                    <a:pt x="186" y="106"/>
                  </a:lnTo>
                  <a:lnTo>
                    <a:pt x="177" y="102"/>
                  </a:lnTo>
                  <a:lnTo>
                    <a:pt x="170" y="99"/>
                  </a:lnTo>
                  <a:lnTo>
                    <a:pt x="164" y="93"/>
                  </a:lnTo>
                  <a:lnTo>
                    <a:pt x="158" y="87"/>
                  </a:lnTo>
                  <a:lnTo>
                    <a:pt x="153" y="80"/>
                  </a:lnTo>
                  <a:lnTo>
                    <a:pt x="151" y="71"/>
                  </a:lnTo>
                  <a:lnTo>
                    <a:pt x="150" y="62"/>
                  </a:lnTo>
                  <a:lnTo>
                    <a:pt x="150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2"/>
            <p:cNvSpPr>
              <a:spLocks/>
            </p:cNvSpPr>
            <p:nvPr userDrawn="1"/>
          </p:nvSpPr>
          <p:spPr bwMode="auto">
            <a:xfrm>
              <a:off x="6331892" y="6421003"/>
              <a:ext cx="93655" cy="112789"/>
            </a:xfrm>
            <a:custGeom>
              <a:avLst/>
              <a:gdLst>
                <a:gd name="T0" fmla="*/ 178 w 558"/>
                <a:gd name="T1" fmla="*/ 17 h 671"/>
                <a:gd name="T2" fmla="*/ 168 w 558"/>
                <a:gd name="T3" fmla="*/ 120 h 671"/>
                <a:gd name="T4" fmla="*/ 198 w 558"/>
                <a:gd name="T5" fmla="*/ 95 h 671"/>
                <a:gd name="T6" fmla="*/ 256 w 558"/>
                <a:gd name="T7" fmla="*/ 52 h 671"/>
                <a:gd name="T8" fmla="*/ 299 w 558"/>
                <a:gd name="T9" fmla="*/ 27 h 671"/>
                <a:gd name="T10" fmla="*/ 329 w 558"/>
                <a:gd name="T11" fmla="*/ 14 h 671"/>
                <a:gd name="T12" fmla="*/ 357 w 558"/>
                <a:gd name="T13" fmla="*/ 5 h 671"/>
                <a:gd name="T14" fmla="*/ 388 w 558"/>
                <a:gd name="T15" fmla="*/ 1 h 671"/>
                <a:gd name="T16" fmla="*/ 402 w 558"/>
                <a:gd name="T17" fmla="*/ 0 h 671"/>
                <a:gd name="T18" fmla="*/ 441 w 558"/>
                <a:gd name="T19" fmla="*/ 3 h 671"/>
                <a:gd name="T20" fmla="*/ 474 w 558"/>
                <a:gd name="T21" fmla="*/ 11 h 671"/>
                <a:gd name="T22" fmla="*/ 500 w 558"/>
                <a:gd name="T23" fmla="*/ 26 h 671"/>
                <a:gd name="T24" fmla="*/ 521 w 558"/>
                <a:gd name="T25" fmla="*/ 44 h 671"/>
                <a:gd name="T26" fmla="*/ 537 w 558"/>
                <a:gd name="T27" fmla="*/ 67 h 671"/>
                <a:gd name="T28" fmla="*/ 549 w 558"/>
                <a:gd name="T29" fmla="*/ 94 h 671"/>
                <a:gd name="T30" fmla="*/ 555 w 558"/>
                <a:gd name="T31" fmla="*/ 125 h 671"/>
                <a:gd name="T32" fmla="*/ 558 w 558"/>
                <a:gd name="T33" fmla="*/ 160 h 671"/>
                <a:gd name="T34" fmla="*/ 556 w 558"/>
                <a:gd name="T35" fmla="*/ 181 h 671"/>
                <a:gd name="T36" fmla="*/ 552 w 558"/>
                <a:gd name="T37" fmla="*/ 222 h 671"/>
                <a:gd name="T38" fmla="*/ 462 w 558"/>
                <a:gd name="T39" fmla="*/ 671 h 671"/>
                <a:gd name="T40" fmla="*/ 491 w 558"/>
                <a:gd name="T41" fmla="*/ 256 h 671"/>
                <a:gd name="T42" fmla="*/ 499 w 558"/>
                <a:gd name="T43" fmla="*/ 209 h 671"/>
                <a:gd name="T44" fmla="*/ 501 w 558"/>
                <a:gd name="T45" fmla="*/ 171 h 671"/>
                <a:gd name="T46" fmla="*/ 501 w 558"/>
                <a:gd name="T47" fmla="*/ 157 h 671"/>
                <a:gd name="T48" fmla="*/ 498 w 558"/>
                <a:gd name="T49" fmla="*/ 130 h 671"/>
                <a:gd name="T50" fmla="*/ 491 w 558"/>
                <a:gd name="T51" fmla="*/ 108 h 671"/>
                <a:gd name="T52" fmla="*/ 481 w 558"/>
                <a:gd name="T53" fmla="*/ 89 h 671"/>
                <a:gd name="T54" fmla="*/ 467 w 558"/>
                <a:gd name="T55" fmla="*/ 73 h 671"/>
                <a:gd name="T56" fmla="*/ 449 w 558"/>
                <a:gd name="T57" fmla="*/ 62 h 671"/>
                <a:gd name="T58" fmla="*/ 426 w 558"/>
                <a:gd name="T59" fmla="*/ 54 h 671"/>
                <a:gd name="T60" fmla="*/ 399 w 558"/>
                <a:gd name="T61" fmla="*/ 51 h 671"/>
                <a:gd name="T62" fmla="*/ 384 w 558"/>
                <a:gd name="T63" fmla="*/ 51 h 671"/>
                <a:gd name="T64" fmla="*/ 362 w 558"/>
                <a:gd name="T65" fmla="*/ 52 h 671"/>
                <a:gd name="T66" fmla="*/ 338 w 558"/>
                <a:gd name="T67" fmla="*/ 59 h 671"/>
                <a:gd name="T68" fmla="*/ 312 w 558"/>
                <a:gd name="T69" fmla="*/ 69 h 671"/>
                <a:gd name="T70" fmla="*/ 285 w 558"/>
                <a:gd name="T71" fmla="*/ 83 h 671"/>
                <a:gd name="T72" fmla="*/ 254 w 558"/>
                <a:gd name="T73" fmla="*/ 102 h 671"/>
                <a:gd name="T74" fmla="*/ 189 w 558"/>
                <a:gd name="T75" fmla="*/ 154 h 671"/>
                <a:gd name="T76" fmla="*/ 57 w 558"/>
                <a:gd name="T77" fmla="*/ 671 h 671"/>
                <a:gd name="T78" fmla="*/ 132 w 558"/>
                <a:gd name="T79" fmla="*/ 17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8" h="671">
                  <a:moveTo>
                    <a:pt x="132" y="17"/>
                  </a:moveTo>
                  <a:lnTo>
                    <a:pt x="178" y="17"/>
                  </a:lnTo>
                  <a:lnTo>
                    <a:pt x="163" y="120"/>
                  </a:lnTo>
                  <a:lnTo>
                    <a:pt x="168" y="120"/>
                  </a:lnTo>
                  <a:lnTo>
                    <a:pt x="168" y="120"/>
                  </a:lnTo>
                  <a:lnTo>
                    <a:pt x="198" y="95"/>
                  </a:lnTo>
                  <a:lnTo>
                    <a:pt x="228" y="72"/>
                  </a:lnTo>
                  <a:lnTo>
                    <a:pt x="256" y="52"/>
                  </a:lnTo>
                  <a:lnTo>
                    <a:pt x="286" y="35"/>
                  </a:lnTo>
                  <a:lnTo>
                    <a:pt x="299" y="27"/>
                  </a:lnTo>
                  <a:lnTo>
                    <a:pt x="314" y="20"/>
                  </a:lnTo>
                  <a:lnTo>
                    <a:pt x="329" y="14"/>
                  </a:lnTo>
                  <a:lnTo>
                    <a:pt x="343" y="9"/>
                  </a:lnTo>
                  <a:lnTo>
                    <a:pt x="357" y="5"/>
                  </a:lnTo>
                  <a:lnTo>
                    <a:pt x="372" y="2"/>
                  </a:lnTo>
                  <a:lnTo>
                    <a:pt x="388" y="1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23" y="1"/>
                  </a:lnTo>
                  <a:lnTo>
                    <a:pt x="441" y="3"/>
                  </a:lnTo>
                  <a:lnTo>
                    <a:pt x="458" y="7"/>
                  </a:lnTo>
                  <a:lnTo>
                    <a:pt x="474" y="11"/>
                  </a:lnTo>
                  <a:lnTo>
                    <a:pt x="487" y="18"/>
                  </a:lnTo>
                  <a:lnTo>
                    <a:pt x="500" y="26"/>
                  </a:lnTo>
                  <a:lnTo>
                    <a:pt x="511" y="34"/>
                  </a:lnTo>
                  <a:lnTo>
                    <a:pt x="521" y="44"/>
                  </a:lnTo>
                  <a:lnTo>
                    <a:pt x="530" y="55"/>
                  </a:lnTo>
                  <a:lnTo>
                    <a:pt x="537" y="67"/>
                  </a:lnTo>
                  <a:lnTo>
                    <a:pt x="544" y="80"/>
                  </a:lnTo>
                  <a:lnTo>
                    <a:pt x="549" y="94"/>
                  </a:lnTo>
                  <a:lnTo>
                    <a:pt x="552" y="109"/>
                  </a:lnTo>
                  <a:lnTo>
                    <a:pt x="555" y="125"/>
                  </a:lnTo>
                  <a:lnTo>
                    <a:pt x="556" y="142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556" y="181"/>
                  </a:lnTo>
                  <a:lnTo>
                    <a:pt x="554" y="202"/>
                  </a:lnTo>
                  <a:lnTo>
                    <a:pt x="552" y="222"/>
                  </a:lnTo>
                  <a:lnTo>
                    <a:pt x="546" y="248"/>
                  </a:lnTo>
                  <a:lnTo>
                    <a:pt x="462" y="671"/>
                  </a:lnTo>
                  <a:lnTo>
                    <a:pt x="406" y="671"/>
                  </a:lnTo>
                  <a:lnTo>
                    <a:pt x="491" y="256"/>
                  </a:lnTo>
                  <a:lnTo>
                    <a:pt x="491" y="256"/>
                  </a:lnTo>
                  <a:lnTo>
                    <a:pt x="499" y="209"/>
                  </a:lnTo>
                  <a:lnTo>
                    <a:pt x="501" y="190"/>
                  </a:lnTo>
                  <a:lnTo>
                    <a:pt x="501" y="171"/>
                  </a:lnTo>
                  <a:lnTo>
                    <a:pt x="501" y="171"/>
                  </a:lnTo>
                  <a:lnTo>
                    <a:pt x="501" y="157"/>
                  </a:lnTo>
                  <a:lnTo>
                    <a:pt x="500" y="144"/>
                  </a:lnTo>
                  <a:lnTo>
                    <a:pt x="498" y="130"/>
                  </a:lnTo>
                  <a:lnTo>
                    <a:pt x="495" y="119"/>
                  </a:lnTo>
                  <a:lnTo>
                    <a:pt x="491" y="108"/>
                  </a:lnTo>
                  <a:lnTo>
                    <a:pt x="486" y="98"/>
                  </a:lnTo>
                  <a:lnTo>
                    <a:pt x="481" y="89"/>
                  </a:lnTo>
                  <a:lnTo>
                    <a:pt x="474" y="80"/>
                  </a:lnTo>
                  <a:lnTo>
                    <a:pt x="467" y="73"/>
                  </a:lnTo>
                  <a:lnTo>
                    <a:pt x="458" y="68"/>
                  </a:lnTo>
                  <a:lnTo>
                    <a:pt x="449" y="62"/>
                  </a:lnTo>
                  <a:lnTo>
                    <a:pt x="437" y="58"/>
                  </a:lnTo>
                  <a:lnTo>
                    <a:pt x="426" y="54"/>
                  </a:lnTo>
                  <a:lnTo>
                    <a:pt x="414" y="52"/>
                  </a:lnTo>
                  <a:lnTo>
                    <a:pt x="399" y="51"/>
                  </a:lnTo>
                  <a:lnTo>
                    <a:pt x="384" y="51"/>
                  </a:lnTo>
                  <a:lnTo>
                    <a:pt x="384" y="51"/>
                  </a:lnTo>
                  <a:lnTo>
                    <a:pt x="374" y="51"/>
                  </a:lnTo>
                  <a:lnTo>
                    <a:pt x="362" y="52"/>
                  </a:lnTo>
                  <a:lnTo>
                    <a:pt x="350" y="55"/>
                  </a:lnTo>
                  <a:lnTo>
                    <a:pt x="338" y="59"/>
                  </a:lnTo>
                  <a:lnTo>
                    <a:pt x="325" y="63"/>
                  </a:lnTo>
                  <a:lnTo>
                    <a:pt x="312" y="69"/>
                  </a:lnTo>
                  <a:lnTo>
                    <a:pt x="298" y="75"/>
                  </a:lnTo>
                  <a:lnTo>
                    <a:pt x="285" y="83"/>
                  </a:lnTo>
                  <a:lnTo>
                    <a:pt x="270" y="92"/>
                  </a:lnTo>
                  <a:lnTo>
                    <a:pt x="254" y="102"/>
                  </a:lnTo>
                  <a:lnTo>
                    <a:pt x="222" y="126"/>
                  </a:lnTo>
                  <a:lnTo>
                    <a:pt x="189" y="154"/>
                  </a:lnTo>
                  <a:lnTo>
                    <a:pt x="153" y="188"/>
                  </a:lnTo>
                  <a:lnTo>
                    <a:pt x="57" y="671"/>
                  </a:lnTo>
                  <a:lnTo>
                    <a:pt x="0" y="671"/>
                  </a:lnTo>
                  <a:lnTo>
                    <a:pt x="132" y="1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3"/>
            <p:cNvSpPr>
              <a:spLocks noEditPoints="1"/>
            </p:cNvSpPr>
            <p:nvPr userDrawn="1"/>
          </p:nvSpPr>
          <p:spPr bwMode="auto">
            <a:xfrm>
              <a:off x="6433100" y="6421003"/>
              <a:ext cx="108258" cy="165156"/>
            </a:xfrm>
            <a:custGeom>
              <a:avLst/>
              <a:gdLst>
                <a:gd name="T0" fmla="*/ 496 w 646"/>
                <a:gd name="T1" fmla="*/ 756 h 985"/>
                <a:gd name="T2" fmla="*/ 453 w 646"/>
                <a:gd name="T3" fmla="*/ 857 h 985"/>
                <a:gd name="T4" fmla="*/ 389 w 646"/>
                <a:gd name="T5" fmla="*/ 932 h 985"/>
                <a:gd name="T6" fmla="*/ 300 w 646"/>
                <a:gd name="T7" fmla="*/ 975 h 985"/>
                <a:gd name="T8" fmla="*/ 222 w 646"/>
                <a:gd name="T9" fmla="*/ 985 h 985"/>
                <a:gd name="T10" fmla="*/ 155 w 646"/>
                <a:gd name="T11" fmla="*/ 977 h 985"/>
                <a:gd name="T12" fmla="*/ 97 w 646"/>
                <a:gd name="T13" fmla="*/ 958 h 985"/>
                <a:gd name="T14" fmla="*/ 0 w 646"/>
                <a:gd name="T15" fmla="*/ 895 h 985"/>
                <a:gd name="T16" fmla="*/ 70 w 646"/>
                <a:gd name="T17" fmla="*/ 886 h 985"/>
                <a:gd name="T18" fmla="*/ 154 w 646"/>
                <a:gd name="T19" fmla="*/ 926 h 985"/>
                <a:gd name="T20" fmla="*/ 210 w 646"/>
                <a:gd name="T21" fmla="*/ 935 h 985"/>
                <a:gd name="T22" fmla="*/ 270 w 646"/>
                <a:gd name="T23" fmla="*/ 932 h 985"/>
                <a:gd name="T24" fmla="*/ 344 w 646"/>
                <a:gd name="T25" fmla="*/ 900 h 985"/>
                <a:gd name="T26" fmla="*/ 401 w 646"/>
                <a:gd name="T27" fmla="*/ 840 h 985"/>
                <a:gd name="T28" fmla="*/ 440 w 646"/>
                <a:gd name="T29" fmla="*/ 756 h 985"/>
                <a:gd name="T30" fmla="*/ 480 w 646"/>
                <a:gd name="T31" fmla="*/ 558 h 985"/>
                <a:gd name="T32" fmla="*/ 400 w 646"/>
                <a:gd name="T33" fmla="*/ 623 h 985"/>
                <a:gd name="T34" fmla="*/ 340 w 646"/>
                <a:gd name="T35" fmla="*/ 653 h 985"/>
                <a:gd name="T36" fmla="*/ 276 w 646"/>
                <a:gd name="T37" fmla="*/ 671 h 985"/>
                <a:gd name="T38" fmla="*/ 223 w 646"/>
                <a:gd name="T39" fmla="*/ 672 h 985"/>
                <a:gd name="T40" fmla="*/ 150 w 646"/>
                <a:gd name="T41" fmla="*/ 649 h 985"/>
                <a:gd name="T42" fmla="*/ 95 w 646"/>
                <a:gd name="T43" fmla="*/ 598 h 985"/>
                <a:gd name="T44" fmla="*/ 62 w 646"/>
                <a:gd name="T45" fmla="*/ 517 h 985"/>
                <a:gd name="T46" fmla="*/ 54 w 646"/>
                <a:gd name="T47" fmla="*/ 440 h 985"/>
                <a:gd name="T48" fmla="*/ 62 w 646"/>
                <a:gd name="T49" fmla="*/ 352 h 985"/>
                <a:gd name="T50" fmla="*/ 84 w 646"/>
                <a:gd name="T51" fmla="*/ 269 h 985"/>
                <a:gd name="T52" fmla="*/ 119 w 646"/>
                <a:gd name="T53" fmla="*/ 194 h 985"/>
                <a:gd name="T54" fmla="*/ 163 w 646"/>
                <a:gd name="T55" fmla="*/ 129 h 985"/>
                <a:gd name="T56" fmla="*/ 215 w 646"/>
                <a:gd name="T57" fmla="*/ 76 h 985"/>
                <a:gd name="T58" fmla="*/ 274 w 646"/>
                <a:gd name="T59" fmla="*/ 35 h 985"/>
                <a:gd name="T60" fmla="*/ 337 w 646"/>
                <a:gd name="T61" fmla="*/ 9 h 985"/>
                <a:gd name="T62" fmla="*/ 401 w 646"/>
                <a:gd name="T63" fmla="*/ 0 h 985"/>
                <a:gd name="T64" fmla="*/ 442 w 646"/>
                <a:gd name="T65" fmla="*/ 4 h 985"/>
                <a:gd name="T66" fmla="*/ 489 w 646"/>
                <a:gd name="T67" fmla="*/ 22 h 985"/>
                <a:gd name="T68" fmla="*/ 529 w 646"/>
                <a:gd name="T69" fmla="*/ 53 h 985"/>
                <a:gd name="T70" fmla="*/ 562 w 646"/>
                <a:gd name="T71" fmla="*/ 95 h 985"/>
                <a:gd name="T72" fmla="*/ 646 w 646"/>
                <a:gd name="T73" fmla="*/ 17 h 985"/>
                <a:gd name="T74" fmla="*/ 543 w 646"/>
                <a:gd name="T75" fmla="*/ 138 h 985"/>
                <a:gd name="T76" fmla="*/ 504 w 646"/>
                <a:gd name="T77" fmla="*/ 93 h 985"/>
                <a:gd name="T78" fmla="*/ 465 w 646"/>
                <a:gd name="T79" fmla="*/ 64 h 985"/>
                <a:gd name="T80" fmla="*/ 423 w 646"/>
                <a:gd name="T81" fmla="*/ 51 h 985"/>
                <a:gd name="T82" fmla="*/ 386 w 646"/>
                <a:gd name="T83" fmla="*/ 50 h 985"/>
                <a:gd name="T84" fmla="*/ 332 w 646"/>
                <a:gd name="T85" fmla="*/ 62 h 985"/>
                <a:gd name="T86" fmla="*/ 280 w 646"/>
                <a:gd name="T87" fmla="*/ 91 h 985"/>
                <a:gd name="T88" fmla="*/ 232 w 646"/>
                <a:gd name="T89" fmla="*/ 131 h 985"/>
                <a:gd name="T90" fmla="*/ 181 w 646"/>
                <a:gd name="T91" fmla="*/ 197 h 985"/>
                <a:gd name="T92" fmla="*/ 130 w 646"/>
                <a:gd name="T93" fmla="*/ 308 h 985"/>
                <a:gd name="T94" fmla="*/ 116 w 646"/>
                <a:gd name="T95" fmla="*/ 378 h 985"/>
                <a:gd name="T96" fmla="*/ 111 w 646"/>
                <a:gd name="T97" fmla="*/ 430 h 985"/>
                <a:gd name="T98" fmla="*/ 121 w 646"/>
                <a:gd name="T99" fmla="*/ 514 h 985"/>
                <a:gd name="T100" fmla="*/ 150 w 646"/>
                <a:gd name="T101" fmla="*/ 574 h 985"/>
                <a:gd name="T102" fmla="*/ 195 w 646"/>
                <a:gd name="T103" fmla="*/ 610 h 985"/>
                <a:gd name="T104" fmla="*/ 254 w 646"/>
                <a:gd name="T105" fmla="*/ 623 h 985"/>
                <a:gd name="T106" fmla="*/ 297 w 646"/>
                <a:gd name="T107" fmla="*/ 617 h 985"/>
                <a:gd name="T108" fmla="*/ 358 w 646"/>
                <a:gd name="T109" fmla="*/ 596 h 985"/>
                <a:gd name="T110" fmla="*/ 420 w 646"/>
                <a:gd name="T111" fmla="*/ 557 h 985"/>
                <a:gd name="T112" fmla="*/ 479 w 646"/>
                <a:gd name="T113" fmla="*/ 505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46" h="985">
                  <a:moveTo>
                    <a:pt x="646" y="17"/>
                  </a:moveTo>
                  <a:lnTo>
                    <a:pt x="503" y="726"/>
                  </a:lnTo>
                  <a:lnTo>
                    <a:pt x="503" y="726"/>
                  </a:lnTo>
                  <a:lnTo>
                    <a:pt x="496" y="756"/>
                  </a:lnTo>
                  <a:lnTo>
                    <a:pt x="487" y="783"/>
                  </a:lnTo>
                  <a:lnTo>
                    <a:pt x="478" y="809"/>
                  </a:lnTo>
                  <a:lnTo>
                    <a:pt x="467" y="834"/>
                  </a:lnTo>
                  <a:lnTo>
                    <a:pt x="453" y="857"/>
                  </a:lnTo>
                  <a:lnTo>
                    <a:pt x="440" y="878"/>
                  </a:lnTo>
                  <a:lnTo>
                    <a:pt x="424" y="898"/>
                  </a:lnTo>
                  <a:lnTo>
                    <a:pt x="407" y="916"/>
                  </a:lnTo>
                  <a:lnTo>
                    <a:pt x="389" y="932"/>
                  </a:lnTo>
                  <a:lnTo>
                    <a:pt x="368" y="945"/>
                  </a:lnTo>
                  <a:lnTo>
                    <a:pt x="347" y="957"/>
                  </a:lnTo>
                  <a:lnTo>
                    <a:pt x="325" y="967"/>
                  </a:lnTo>
                  <a:lnTo>
                    <a:pt x="300" y="975"/>
                  </a:lnTo>
                  <a:lnTo>
                    <a:pt x="275" y="980"/>
                  </a:lnTo>
                  <a:lnTo>
                    <a:pt x="249" y="984"/>
                  </a:lnTo>
                  <a:lnTo>
                    <a:pt x="222" y="985"/>
                  </a:lnTo>
                  <a:lnTo>
                    <a:pt x="222" y="985"/>
                  </a:lnTo>
                  <a:lnTo>
                    <a:pt x="204" y="984"/>
                  </a:lnTo>
                  <a:lnTo>
                    <a:pt x="187" y="983"/>
                  </a:lnTo>
                  <a:lnTo>
                    <a:pt x="171" y="980"/>
                  </a:lnTo>
                  <a:lnTo>
                    <a:pt x="155" y="977"/>
                  </a:lnTo>
                  <a:lnTo>
                    <a:pt x="141" y="974"/>
                  </a:lnTo>
                  <a:lnTo>
                    <a:pt x="126" y="969"/>
                  </a:lnTo>
                  <a:lnTo>
                    <a:pt x="111" y="963"/>
                  </a:lnTo>
                  <a:lnTo>
                    <a:pt x="97" y="958"/>
                  </a:lnTo>
                  <a:lnTo>
                    <a:pt x="70" y="944"/>
                  </a:lnTo>
                  <a:lnTo>
                    <a:pt x="45" y="929"/>
                  </a:lnTo>
                  <a:lnTo>
                    <a:pt x="22" y="912"/>
                  </a:lnTo>
                  <a:lnTo>
                    <a:pt x="0" y="895"/>
                  </a:lnTo>
                  <a:lnTo>
                    <a:pt x="32" y="854"/>
                  </a:lnTo>
                  <a:lnTo>
                    <a:pt x="32" y="854"/>
                  </a:lnTo>
                  <a:lnTo>
                    <a:pt x="50" y="870"/>
                  </a:lnTo>
                  <a:lnTo>
                    <a:pt x="70" y="886"/>
                  </a:lnTo>
                  <a:lnTo>
                    <a:pt x="93" y="900"/>
                  </a:lnTo>
                  <a:lnTo>
                    <a:pt x="116" y="912"/>
                  </a:lnTo>
                  <a:lnTo>
                    <a:pt x="141" y="921"/>
                  </a:lnTo>
                  <a:lnTo>
                    <a:pt x="154" y="926"/>
                  </a:lnTo>
                  <a:lnTo>
                    <a:pt x="168" y="929"/>
                  </a:lnTo>
                  <a:lnTo>
                    <a:pt x="181" y="932"/>
                  </a:lnTo>
                  <a:lnTo>
                    <a:pt x="195" y="934"/>
                  </a:lnTo>
                  <a:lnTo>
                    <a:pt x="210" y="935"/>
                  </a:lnTo>
                  <a:lnTo>
                    <a:pt x="224" y="936"/>
                  </a:lnTo>
                  <a:lnTo>
                    <a:pt x="224" y="936"/>
                  </a:lnTo>
                  <a:lnTo>
                    <a:pt x="248" y="935"/>
                  </a:lnTo>
                  <a:lnTo>
                    <a:pt x="270" y="932"/>
                  </a:lnTo>
                  <a:lnTo>
                    <a:pt x="290" y="926"/>
                  </a:lnTo>
                  <a:lnTo>
                    <a:pt x="309" y="919"/>
                  </a:lnTo>
                  <a:lnTo>
                    <a:pt x="327" y="910"/>
                  </a:lnTo>
                  <a:lnTo>
                    <a:pt x="344" y="900"/>
                  </a:lnTo>
                  <a:lnTo>
                    <a:pt x="360" y="887"/>
                  </a:lnTo>
                  <a:lnTo>
                    <a:pt x="375" y="873"/>
                  </a:lnTo>
                  <a:lnTo>
                    <a:pt x="389" y="857"/>
                  </a:lnTo>
                  <a:lnTo>
                    <a:pt x="401" y="840"/>
                  </a:lnTo>
                  <a:lnTo>
                    <a:pt x="412" y="820"/>
                  </a:lnTo>
                  <a:lnTo>
                    <a:pt x="423" y="800"/>
                  </a:lnTo>
                  <a:lnTo>
                    <a:pt x="432" y="778"/>
                  </a:lnTo>
                  <a:lnTo>
                    <a:pt x="440" y="756"/>
                  </a:lnTo>
                  <a:lnTo>
                    <a:pt x="446" y="731"/>
                  </a:lnTo>
                  <a:lnTo>
                    <a:pt x="453" y="706"/>
                  </a:lnTo>
                  <a:lnTo>
                    <a:pt x="485" y="558"/>
                  </a:lnTo>
                  <a:lnTo>
                    <a:pt x="480" y="558"/>
                  </a:lnTo>
                  <a:lnTo>
                    <a:pt x="480" y="558"/>
                  </a:lnTo>
                  <a:lnTo>
                    <a:pt x="454" y="582"/>
                  </a:lnTo>
                  <a:lnTo>
                    <a:pt x="427" y="604"/>
                  </a:lnTo>
                  <a:lnTo>
                    <a:pt x="400" y="623"/>
                  </a:lnTo>
                  <a:lnTo>
                    <a:pt x="385" y="632"/>
                  </a:lnTo>
                  <a:lnTo>
                    <a:pt x="371" y="640"/>
                  </a:lnTo>
                  <a:lnTo>
                    <a:pt x="356" y="647"/>
                  </a:lnTo>
                  <a:lnTo>
                    <a:pt x="340" y="653"/>
                  </a:lnTo>
                  <a:lnTo>
                    <a:pt x="324" y="659"/>
                  </a:lnTo>
                  <a:lnTo>
                    <a:pt x="309" y="664"/>
                  </a:lnTo>
                  <a:lnTo>
                    <a:pt x="292" y="668"/>
                  </a:lnTo>
                  <a:lnTo>
                    <a:pt x="276" y="671"/>
                  </a:lnTo>
                  <a:lnTo>
                    <a:pt x="261" y="673"/>
                  </a:lnTo>
                  <a:lnTo>
                    <a:pt x="244" y="673"/>
                  </a:lnTo>
                  <a:lnTo>
                    <a:pt x="244" y="673"/>
                  </a:lnTo>
                  <a:lnTo>
                    <a:pt x="223" y="672"/>
                  </a:lnTo>
                  <a:lnTo>
                    <a:pt x="203" y="669"/>
                  </a:lnTo>
                  <a:lnTo>
                    <a:pt x="185" y="665"/>
                  </a:lnTo>
                  <a:lnTo>
                    <a:pt x="167" y="658"/>
                  </a:lnTo>
                  <a:lnTo>
                    <a:pt x="150" y="649"/>
                  </a:lnTo>
                  <a:lnTo>
                    <a:pt x="135" y="639"/>
                  </a:lnTo>
                  <a:lnTo>
                    <a:pt x="120" y="627"/>
                  </a:lnTo>
                  <a:lnTo>
                    <a:pt x="107" y="613"/>
                  </a:lnTo>
                  <a:lnTo>
                    <a:pt x="95" y="598"/>
                  </a:lnTo>
                  <a:lnTo>
                    <a:pt x="85" y="580"/>
                  </a:lnTo>
                  <a:lnTo>
                    <a:pt x="76" y="560"/>
                  </a:lnTo>
                  <a:lnTo>
                    <a:pt x="68" y="540"/>
                  </a:lnTo>
                  <a:lnTo>
                    <a:pt x="62" y="517"/>
                  </a:lnTo>
                  <a:lnTo>
                    <a:pt x="58" y="493"/>
                  </a:lnTo>
                  <a:lnTo>
                    <a:pt x="56" y="467"/>
                  </a:lnTo>
                  <a:lnTo>
                    <a:pt x="54" y="440"/>
                  </a:lnTo>
                  <a:lnTo>
                    <a:pt x="54" y="440"/>
                  </a:lnTo>
                  <a:lnTo>
                    <a:pt x="54" y="417"/>
                  </a:lnTo>
                  <a:lnTo>
                    <a:pt x="57" y="395"/>
                  </a:lnTo>
                  <a:lnTo>
                    <a:pt x="59" y="373"/>
                  </a:lnTo>
                  <a:lnTo>
                    <a:pt x="62" y="352"/>
                  </a:lnTo>
                  <a:lnTo>
                    <a:pt x="67" y="330"/>
                  </a:lnTo>
                  <a:lnTo>
                    <a:pt x="71" y="310"/>
                  </a:lnTo>
                  <a:lnTo>
                    <a:pt x="77" y="289"/>
                  </a:lnTo>
                  <a:lnTo>
                    <a:pt x="84" y="269"/>
                  </a:lnTo>
                  <a:lnTo>
                    <a:pt x="92" y="249"/>
                  </a:lnTo>
                  <a:lnTo>
                    <a:pt x="100" y="230"/>
                  </a:lnTo>
                  <a:lnTo>
                    <a:pt x="109" y="212"/>
                  </a:lnTo>
                  <a:lnTo>
                    <a:pt x="119" y="194"/>
                  </a:lnTo>
                  <a:lnTo>
                    <a:pt x="129" y="177"/>
                  </a:lnTo>
                  <a:lnTo>
                    <a:pt x="139" y="160"/>
                  </a:lnTo>
                  <a:lnTo>
                    <a:pt x="151" y="144"/>
                  </a:lnTo>
                  <a:lnTo>
                    <a:pt x="163" y="129"/>
                  </a:lnTo>
                  <a:lnTo>
                    <a:pt x="176" y="114"/>
                  </a:lnTo>
                  <a:lnTo>
                    <a:pt x="188" y="101"/>
                  </a:lnTo>
                  <a:lnTo>
                    <a:pt x="202" y="87"/>
                  </a:lnTo>
                  <a:lnTo>
                    <a:pt x="215" y="76"/>
                  </a:lnTo>
                  <a:lnTo>
                    <a:pt x="230" y="63"/>
                  </a:lnTo>
                  <a:lnTo>
                    <a:pt x="244" y="53"/>
                  </a:lnTo>
                  <a:lnTo>
                    <a:pt x="259" y="44"/>
                  </a:lnTo>
                  <a:lnTo>
                    <a:pt x="274" y="35"/>
                  </a:lnTo>
                  <a:lnTo>
                    <a:pt x="289" y="27"/>
                  </a:lnTo>
                  <a:lnTo>
                    <a:pt x="305" y="20"/>
                  </a:lnTo>
                  <a:lnTo>
                    <a:pt x="321" y="13"/>
                  </a:lnTo>
                  <a:lnTo>
                    <a:pt x="337" y="9"/>
                  </a:lnTo>
                  <a:lnTo>
                    <a:pt x="352" y="5"/>
                  </a:lnTo>
                  <a:lnTo>
                    <a:pt x="368" y="2"/>
                  </a:lnTo>
                  <a:lnTo>
                    <a:pt x="385" y="1"/>
                  </a:lnTo>
                  <a:lnTo>
                    <a:pt x="401" y="0"/>
                  </a:lnTo>
                  <a:lnTo>
                    <a:pt x="401" y="0"/>
                  </a:lnTo>
                  <a:lnTo>
                    <a:pt x="415" y="1"/>
                  </a:lnTo>
                  <a:lnTo>
                    <a:pt x="428" y="2"/>
                  </a:lnTo>
                  <a:lnTo>
                    <a:pt x="442" y="4"/>
                  </a:lnTo>
                  <a:lnTo>
                    <a:pt x="454" y="8"/>
                  </a:lnTo>
                  <a:lnTo>
                    <a:pt x="466" y="12"/>
                  </a:lnTo>
                  <a:lnTo>
                    <a:pt x="478" y="17"/>
                  </a:lnTo>
                  <a:lnTo>
                    <a:pt x="489" y="22"/>
                  </a:lnTo>
                  <a:lnTo>
                    <a:pt x="500" y="29"/>
                  </a:lnTo>
                  <a:lnTo>
                    <a:pt x="510" y="36"/>
                  </a:lnTo>
                  <a:lnTo>
                    <a:pt x="520" y="44"/>
                  </a:lnTo>
                  <a:lnTo>
                    <a:pt x="529" y="53"/>
                  </a:lnTo>
                  <a:lnTo>
                    <a:pt x="538" y="62"/>
                  </a:lnTo>
                  <a:lnTo>
                    <a:pt x="546" y="72"/>
                  </a:lnTo>
                  <a:lnTo>
                    <a:pt x="554" y="84"/>
                  </a:lnTo>
                  <a:lnTo>
                    <a:pt x="562" y="95"/>
                  </a:lnTo>
                  <a:lnTo>
                    <a:pt x="569" y="106"/>
                  </a:lnTo>
                  <a:lnTo>
                    <a:pt x="573" y="106"/>
                  </a:lnTo>
                  <a:lnTo>
                    <a:pt x="599" y="17"/>
                  </a:lnTo>
                  <a:lnTo>
                    <a:pt x="646" y="17"/>
                  </a:lnTo>
                  <a:close/>
                  <a:moveTo>
                    <a:pt x="494" y="490"/>
                  </a:moveTo>
                  <a:lnTo>
                    <a:pt x="562" y="168"/>
                  </a:lnTo>
                  <a:lnTo>
                    <a:pt x="562" y="168"/>
                  </a:lnTo>
                  <a:lnTo>
                    <a:pt x="543" y="138"/>
                  </a:lnTo>
                  <a:lnTo>
                    <a:pt x="534" y="126"/>
                  </a:lnTo>
                  <a:lnTo>
                    <a:pt x="523" y="113"/>
                  </a:lnTo>
                  <a:lnTo>
                    <a:pt x="514" y="103"/>
                  </a:lnTo>
                  <a:lnTo>
                    <a:pt x="504" y="93"/>
                  </a:lnTo>
                  <a:lnTo>
                    <a:pt x="494" y="84"/>
                  </a:lnTo>
                  <a:lnTo>
                    <a:pt x="485" y="77"/>
                  </a:lnTo>
                  <a:lnTo>
                    <a:pt x="475" y="70"/>
                  </a:lnTo>
                  <a:lnTo>
                    <a:pt x="465" y="64"/>
                  </a:lnTo>
                  <a:lnTo>
                    <a:pt x="454" y="60"/>
                  </a:lnTo>
                  <a:lnTo>
                    <a:pt x="444" y="55"/>
                  </a:lnTo>
                  <a:lnTo>
                    <a:pt x="433" y="53"/>
                  </a:lnTo>
                  <a:lnTo>
                    <a:pt x="423" y="51"/>
                  </a:lnTo>
                  <a:lnTo>
                    <a:pt x="411" y="50"/>
                  </a:lnTo>
                  <a:lnTo>
                    <a:pt x="400" y="49"/>
                  </a:lnTo>
                  <a:lnTo>
                    <a:pt x="400" y="49"/>
                  </a:lnTo>
                  <a:lnTo>
                    <a:pt x="386" y="50"/>
                  </a:lnTo>
                  <a:lnTo>
                    <a:pt x="373" y="51"/>
                  </a:lnTo>
                  <a:lnTo>
                    <a:pt x="359" y="54"/>
                  </a:lnTo>
                  <a:lnTo>
                    <a:pt x="346" y="58"/>
                  </a:lnTo>
                  <a:lnTo>
                    <a:pt x="332" y="62"/>
                  </a:lnTo>
                  <a:lnTo>
                    <a:pt x="318" y="68"/>
                  </a:lnTo>
                  <a:lnTo>
                    <a:pt x="306" y="75"/>
                  </a:lnTo>
                  <a:lnTo>
                    <a:pt x="292" y="83"/>
                  </a:lnTo>
                  <a:lnTo>
                    <a:pt x="280" y="91"/>
                  </a:lnTo>
                  <a:lnTo>
                    <a:pt x="267" y="100"/>
                  </a:lnTo>
                  <a:lnTo>
                    <a:pt x="256" y="110"/>
                  </a:lnTo>
                  <a:lnTo>
                    <a:pt x="244" y="120"/>
                  </a:lnTo>
                  <a:lnTo>
                    <a:pt x="232" y="131"/>
                  </a:lnTo>
                  <a:lnTo>
                    <a:pt x="221" y="144"/>
                  </a:lnTo>
                  <a:lnTo>
                    <a:pt x="211" y="156"/>
                  </a:lnTo>
                  <a:lnTo>
                    <a:pt x="201" y="169"/>
                  </a:lnTo>
                  <a:lnTo>
                    <a:pt x="181" y="197"/>
                  </a:lnTo>
                  <a:lnTo>
                    <a:pt x="164" y="227"/>
                  </a:lnTo>
                  <a:lnTo>
                    <a:pt x="148" y="258"/>
                  </a:lnTo>
                  <a:lnTo>
                    <a:pt x="136" y="291"/>
                  </a:lnTo>
                  <a:lnTo>
                    <a:pt x="130" y="308"/>
                  </a:lnTo>
                  <a:lnTo>
                    <a:pt x="126" y="325"/>
                  </a:lnTo>
                  <a:lnTo>
                    <a:pt x="121" y="342"/>
                  </a:lnTo>
                  <a:lnTo>
                    <a:pt x="118" y="360"/>
                  </a:lnTo>
                  <a:lnTo>
                    <a:pt x="116" y="378"/>
                  </a:lnTo>
                  <a:lnTo>
                    <a:pt x="113" y="395"/>
                  </a:lnTo>
                  <a:lnTo>
                    <a:pt x="112" y="413"/>
                  </a:lnTo>
                  <a:lnTo>
                    <a:pt x="111" y="430"/>
                  </a:lnTo>
                  <a:lnTo>
                    <a:pt x="111" y="430"/>
                  </a:lnTo>
                  <a:lnTo>
                    <a:pt x="112" y="454"/>
                  </a:lnTo>
                  <a:lnTo>
                    <a:pt x="114" y="475"/>
                  </a:lnTo>
                  <a:lnTo>
                    <a:pt x="117" y="496"/>
                  </a:lnTo>
                  <a:lnTo>
                    <a:pt x="121" y="514"/>
                  </a:lnTo>
                  <a:lnTo>
                    <a:pt x="127" y="532"/>
                  </a:lnTo>
                  <a:lnTo>
                    <a:pt x="134" y="548"/>
                  </a:lnTo>
                  <a:lnTo>
                    <a:pt x="141" y="562"/>
                  </a:lnTo>
                  <a:lnTo>
                    <a:pt x="150" y="574"/>
                  </a:lnTo>
                  <a:lnTo>
                    <a:pt x="160" y="585"/>
                  </a:lnTo>
                  <a:lnTo>
                    <a:pt x="170" y="596"/>
                  </a:lnTo>
                  <a:lnTo>
                    <a:pt x="182" y="604"/>
                  </a:lnTo>
                  <a:lnTo>
                    <a:pt x="195" y="610"/>
                  </a:lnTo>
                  <a:lnTo>
                    <a:pt x="208" y="616"/>
                  </a:lnTo>
                  <a:lnTo>
                    <a:pt x="223" y="619"/>
                  </a:lnTo>
                  <a:lnTo>
                    <a:pt x="238" y="622"/>
                  </a:lnTo>
                  <a:lnTo>
                    <a:pt x="254" y="623"/>
                  </a:lnTo>
                  <a:lnTo>
                    <a:pt x="254" y="623"/>
                  </a:lnTo>
                  <a:lnTo>
                    <a:pt x="269" y="622"/>
                  </a:lnTo>
                  <a:lnTo>
                    <a:pt x="282" y="621"/>
                  </a:lnTo>
                  <a:lnTo>
                    <a:pt x="297" y="617"/>
                  </a:lnTo>
                  <a:lnTo>
                    <a:pt x="312" y="614"/>
                  </a:lnTo>
                  <a:lnTo>
                    <a:pt x="326" y="608"/>
                  </a:lnTo>
                  <a:lnTo>
                    <a:pt x="342" y="602"/>
                  </a:lnTo>
                  <a:lnTo>
                    <a:pt x="358" y="596"/>
                  </a:lnTo>
                  <a:lnTo>
                    <a:pt x="374" y="587"/>
                  </a:lnTo>
                  <a:lnTo>
                    <a:pt x="389" y="577"/>
                  </a:lnTo>
                  <a:lnTo>
                    <a:pt x="404" y="568"/>
                  </a:lnTo>
                  <a:lnTo>
                    <a:pt x="420" y="557"/>
                  </a:lnTo>
                  <a:lnTo>
                    <a:pt x="435" y="546"/>
                  </a:lnTo>
                  <a:lnTo>
                    <a:pt x="450" y="533"/>
                  </a:lnTo>
                  <a:lnTo>
                    <a:pt x="465" y="520"/>
                  </a:lnTo>
                  <a:lnTo>
                    <a:pt x="479" y="505"/>
                  </a:lnTo>
                  <a:lnTo>
                    <a:pt x="494" y="490"/>
                  </a:lnTo>
                  <a:lnTo>
                    <a:pt x="494" y="49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"/>
            <p:cNvSpPr>
              <a:spLocks/>
            </p:cNvSpPr>
            <p:nvPr userDrawn="1"/>
          </p:nvSpPr>
          <p:spPr bwMode="auto">
            <a:xfrm>
              <a:off x="6603291" y="6382735"/>
              <a:ext cx="39778" cy="151057"/>
            </a:xfrm>
            <a:custGeom>
              <a:avLst/>
              <a:gdLst>
                <a:gd name="T0" fmla="*/ 178 w 237"/>
                <a:gd name="T1" fmla="*/ 0 h 898"/>
                <a:gd name="T2" fmla="*/ 237 w 237"/>
                <a:gd name="T3" fmla="*/ 0 h 898"/>
                <a:gd name="T4" fmla="*/ 59 w 237"/>
                <a:gd name="T5" fmla="*/ 898 h 898"/>
                <a:gd name="T6" fmla="*/ 0 w 237"/>
                <a:gd name="T7" fmla="*/ 898 h 898"/>
                <a:gd name="T8" fmla="*/ 178 w 237"/>
                <a:gd name="T9" fmla="*/ 0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898">
                  <a:moveTo>
                    <a:pt x="178" y="0"/>
                  </a:moveTo>
                  <a:lnTo>
                    <a:pt x="237" y="0"/>
                  </a:lnTo>
                  <a:lnTo>
                    <a:pt x="59" y="898"/>
                  </a:lnTo>
                  <a:lnTo>
                    <a:pt x="0" y="898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5"/>
            <p:cNvSpPr>
              <a:spLocks/>
            </p:cNvSpPr>
            <p:nvPr userDrawn="1"/>
          </p:nvSpPr>
          <p:spPr bwMode="auto">
            <a:xfrm>
              <a:off x="6647098" y="6421003"/>
              <a:ext cx="93655" cy="112789"/>
            </a:xfrm>
            <a:custGeom>
              <a:avLst/>
              <a:gdLst>
                <a:gd name="T0" fmla="*/ 179 w 557"/>
                <a:gd name="T1" fmla="*/ 17 h 671"/>
                <a:gd name="T2" fmla="*/ 169 w 557"/>
                <a:gd name="T3" fmla="*/ 120 h 671"/>
                <a:gd name="T4" fmla="*/ 198 w 557"/>
                <a:gd name="T5" fmla="*/ 95 h 671"/>
                <a:gd name="T6" fmla="*/ 257 w 557"/>
                <a:gd name="T7" fmla="*/ 52 h 671"/>
                <a:gd name="T8" fmla="*/ 300 w 557"/>
                <a:gd name="T9" fmla="*/ 27 h 671"/>
                <a:gd name="T10" fmla="*/ 329 w 557"/>
                <a:gd name="T11" fmla="*/ 14 h 671"/>
                <a:gd name="T12" fmla="*/ 358 w 557"/>
                <a:gd name="T13" fmla="*/ 5 h 671"/>
                <a:gd name="T14" fmla="*/ 387 w 557"/>
                <a:gd name="T15" fmla="*/ 1 h 671"/>
                <a:gd name="T16" fmla="*/ 403 w 557"/>
                <a:gd name="T17" fmla="*/ 0 h 671"/>
                <a:gd name="T18" fmla="*/ 442 w 557"/>
                <a:gd name="T19" fmla="*/ 3 h 671"/>
                <a:gd name="T20" fmla="*/ 473 w 557"/>
                <a:gd name="T21" fmla="*/ 11 h 671"/>
                <a:gd name="T22" fmla="*/ 501 w 557"/>
                <a:gd name="T23" fmla="*/ 26 h 671"/>
                <a:gd name="T24" fmla="*/ 522 w 557"/>
                <a:gd name="T25" fmla="*/ 44 h 671"/>
                <a:gd name="T26" fmla="*/ 538 w 557"/>
                <a:gd name="T27" fmla="*/ 67 h 671"/>
                <a:gd name="T28" fmla="*/ 549 w 557"/>
                <a:gd name="T29" fmla="*/ 94 h 671"/>
                <a:gd name="T30" fmla="*/ 556 w 557"/>
                <a:gd name="T31" fmla="*/ 125 h 671"/>
                <a:gd name="T32" fmla="*/ 557 w 557"/>
                <a:gd name="T33" fmla="*/ 160 h 671"/>
                <a:gd name="T34" fmla="*/ 557 w 557"/>
                <a:gd name="T35" fmla="*/ 181 h 671"/>
                <a:gd name="T36" fmla="*/ 552 w 557"/>
                <a:gd name="T37" fmla="*/ 222 h 671"/>
                <a:gd name="T38" fmla="*/ 462 w 557"/>
                <a:gd name="T39" fmla="*/ 671 h 671"/>
                <a:gd name="T40" fmla="*/ 491 w 557"/>
                <a:gd name="T41" fmla="*/ 256 h 671"/>
                <a:gd name="T42" fmla="*/ 499 w 557"/>
                <a:gd name="T43" fmla="*/ 209 h 671"/>
                <a:gd name="T44" fmla="*/ 502 w 557"/>
                <a:gd name="T45" fmla="*/ 171 h 671"/>
                <a:gd name="T46" fmla="*/ 502 w 557"/>
                <a:gd name="T47" fmla="*/ 157 h 671"/>
                <a:gd name="T48" fmla="*/ 498 w 557"/>
                <a:gd name="T49" fmla="*/ 130 h 671"/>
                <a:gd name="T50" fmla="*/ 491 w 557"/>
                <a:gd name="T51" fmla="*/ 108 h 671"/>
                <a:gd name="T52" fmla="*/ 481 w 557"/>
                <a:gd name="T53" fmla="*/ 89 h 671"/>
                <a:gd name="T54" fmla="*/ 467 w 557"/>
                <a:gd name="T55" fmla="*/ 73 h 671"/>
                <a:gd name="T56" fmla="*/ 448 w 557"/>
                <a:gd name="T57" fmla="*/ 62 h 671"/>
                <a:gd name="T58" fmla="*/ 427 w 557"/>
                <a:gd name="T59" fmla="*/ 54 h 671"/>
                <a:gd name="T60" fmla="*/ 400 w 557"/>
                <a:gd name="T61" fmla="*/ 51 h 671"/>
                <a:gd name="T62" fmla="*/ 385 w 557"/>
                <a:gd name="T63" fmla="*/ 51 h 671"/>
                <a:gd name="T64" fmla="*/ 362 w 557"/>
                <a:gd name="T65" fmla="*/ 52 h 671"/>
                <a:gd name="T66" fmla="*/ 339 w 557"/>
                <a:gd name="T67" fmla="*/ 59 h 671"/>
                <a:gd name="T68" fmla="*/ 312 w 557"/>
                <a:gd name="T69" fmla="*/ 69 h 671"/>
                <a:gd name="T70" fmla="*/ 284 w 557"/>
                <a:gd name="T71" fmla="*/ 83 h 671"/>
                <a:gd name="T72" fmla="*/ 255 w 557"/>
                <a:gd name="T73" fmla="*/ 102 h 671"/>
                <a:gd name="T74" fmla="*/ 189 w 557"/>
                <a:gd name="T75" fmla="*/ 154 h 671"/>
                <a:gd name="T76" fmla="*/ 58 w 557"/>
                <a:gd name="T77" fmla="*/ 671 h 671"/>
                <a:gd name="T78" fmla="*/ 132 w 557"/>
                <a:gd name="T79" fmla="*/ 17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7" h="671">
                  <a:moveTo>
                    <a:pt x="132" y="17"/>
                  </a:moveTo>
                  <a:lnTo>
                    <a:pt x="179" y="17"/>
                  </a:lnTo>
                  <a:lnTo>
                    <a:pt x="163" y="120"/>
                  </a:lnTo>
                  <a:lnTo>
                    <a:pt x="169" y="120"/>
                  </a:lnTo>
                  <a:lnTo>
                    <a:pt x="169" y="120"/>
                  </a:lnTo>
                  <a:lnTo>
                    <a:pt x="198" y="95"/>
                  </a:lnTo>
                  <a:lnTo>
                    <a:pt x="227" y="72"/>
                  </a:lnTo>
                  <a:lnTo>
                    <a:pt x="257" y="52"/>
                  </a:lnTo>
                  <a:lnTo>
                    <a:pt x="285" y="35"/>
                  </a:lnTo>
                  <a:lnTo>
                    <a:pt x="300" y="27"/>
                  </a:lnTo>
                  <a:lnTo>
                    <a:pt x="315" y="20"/>
                  </a:lnTo>
                  <a:lnTo>
                    <a:pt x="329" y="14"/>
                  </a:lnTo>
                  <a:lnTo>
                    <a:pt x="343" y="9"/>
                  </a:lnTo>
                  <a:lnTo>
                    <a:pt x="358" y="5"/>
                  </a:lnTo>
                  <a:lnTo>
                    <a:pt x="372" y="2"/>
                  </a:lnTo>
                  <a:lnTo>
                    <a:pt x="387" y="1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22" y="1"/>
                  </a:lnTo>
                  <a:lnTo>
                    <a:pt x="442" y="3"/>
                  </a:lnTo>
                  <a:lnTo>
                    <a:pt x="459" y="7"/>
                  </a:lnTo>
                  <a:lnTo>
                    <a:pt x="473" y="11"/>
                  </a:lnTo>
                  <a:lnTo>
                    <a:pt x="488" y="18"/>
                  </a:lnTo>
                  <a:lnTo>
                    <a:pt x="501" y="26"/>
                  </a:lnTo>
                  <a:lnTo>
                    <a:pt x="512" y="34"/>
                  </a:lnTo>
                  <a:lnTo>
                    <a:pt x="522" y="44"/>
                  </a:lnTo>
                  <a:lnTo>
                    <a:pt x="531" y="55"/>
                  </a:lnTo>
                  <a:lnTo>
                    <a:pt x="538" y="67"/>
                  </a:lnTo>
                  <a:lnTo>
                    <a:pt x="544" y="80"/>
                  </a:lnTo>
                  <a:lnTo>
                    <a:pt x="549" y="94"/>
                  </a:lnTo>
                  <a:lnTo>
                    <a:pt x="553" y="109"/>
                  </a:lnTo>
                  <a:lnTo>
                    <a:pt x="556" y="125"/>
                  </a:lnTo>
                  <a:lnTo>
                    <a:pt x="557" y="142"/>
                  </a:lnTo>
                  <a:lnTo>
                    <a:pt x="557" y="160"/>
                  </a:lnTo>
                  <a:lnTo>
                    <a:pt x="557" y="160"/>
                  </a:lnTo>
                  <a:lnTo>
                    <a:pt x="557" y="181"/>
                  </a:lnTo>
                  <a:lnTo>
                    <a:pt x="555" y="202"/>
                  </a:lnTo>
                  <a:lnTo>
                    <a:pt x="552" y="222"/>
                  </a:lnTo>
                  <a:lnTo>
                    <a:pt x="547" y="248"/>
                  </a:lnTo>
                  <a:lnTo>
                    <a:pt x="462" y="671"/>
                  </a:lnTo>
                  <a:lnTo>
                    <a:pt x="406" y="671"/>
                  </a:lnTo>
                  <a:lnTo>
                    <a:pt x="491" y="256"/>
                  </a:lnTo>
                  <a:lnTo>
                    <a:pt x="491" y="256"/>
                  </a:lnTo>
                  <a:lnTo>
                    <a:pt x="499" y="209"/>
                  </a:lnTo>
                  <a:lnTo>
                    <a:pt x="502" y="190"/>
                  </a:lnTo>
                  <a:lnTo>
                    <a:pt x="502" y="171"/>
                  </a:lnTo>
                  <a:lnTo>
                    <a:pt x="502" y="171"/>
                  </a:lnTo>
                  <a:lnTo>
                    <a:pt x="502" y="157"/>
                  </a:lnTo>
                  <a:lnTo>
                    <a:pt x="501" y="144"/>
                  </a:lnTo>
                  <a:lnTo>
                    <a:pt x="498" y="130"/>
                  </a:lnTo>
                  <a:lnTo>
                    <a:pt x="495" y="119"/>
                  </a:lnTo>
                  <a:lnTo>
                    <a:pt x="491" y="108"/>
                  </a:lnTo>
                  <a:lnTo>
                    <a:pt x="487" y="98"/>
                  </a:lnTo>
                  <a:lnTo>
                    <a:pt x="481" y="89"/>
                  </a:lnTo>
                  <a:lnTo>
                    <a:pt x="474" y="80"/>
                  </a:lnTo>
                  <a:lnTo>
                    <a:pt x="467" y="73"/>
                  </a:lnTo>
                  <a:lnTo>
                    <a:pt x="459" y="68"/>
                  </a:lnTo>
                  <a:lnTo>
                    <a:pt x="448" y="62"/>
                  </a:lnTo>
                  <a:lnTo>
                    <a:pt x="438" y="58"/>
                  </a:lnTo>
                  <a:lnTo>
                    <a:pt x="427" y="54"/>
                  </a:lnTo>
                  <a:lnTo>
                    <a:pt x="413" y="52"/>
                  </a:lnTo>
                  <a:lnTo>
                    <a:pt x="400" y="51"/>
                  </a:lnTo>
                  <a:lnTo>
                    <a:pt x="385" y="51"/>
                  </a:lnTo>
                  <a:lnTo>
                    <a:pt x="385" y="51"/>
                  </a:lnTo>
                  <a:lnTo>
                    <a:pt x="374" y="51"/>
                  </a:lnTo>
                  <a:lnTo>
                    <a:pt x="362" y="52"/>
                  </a:lnTo>
                  <a:lnTo>
                    <a:pt x="351" y="55"/>
                  </a:lnTo>
                  <a:lnTo>
                    <a:pt x="339" y="59"/>
                  </a:lnTo>
                  <a:lnTo>
                    <a:pt x="326" y="63"/>
                  </a:lnTo>
                  <a:lnTo>
                    <a:pt x="312" y="69"/>
                  </a:lnTo>
                  <a:lnTo>
                    <a:pt x="299" y="75"/>
                  </a:lnTo>
                  <a:lnTo>
                    <a:pt x="284" y="83"/>
                  </a:lnTo>
                  <a:lnTo>
                    <a:pt x="271" y="92"/>
                  </a:lnTo>
                  <a:lnTo>
                    <a:pt x="255" y="102"/>
                  </a:lnTo>
                  <a:lnTo>
                    <a:pt x="223" y="126"/>
                  </a:lnTo>
                  <a:lnTo>
                    <a:pt x="189" y="154"/>
                  </a:lnTo>
                  <a:lnTo>
                    <a:pt x="154" y="188"/>
                  </a:lnTo>
                  <a:lnTo>
                    <a:pt x="58" y="671"/>
                  </a:lnTo>
                  <a:lnTo>
                    <a:pt x="0" y="671"/>
                  </a:lnTo>
                  <a:lnTo>
                    <a:pt x="132" y="1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6"/>
            <p:cNvSpPr>
              <a:spLocks/>
            </p:cNvSpPr>
            <p:nvPr userDrawn="1"/>
          </p:nvSpPr>
          <p:spPr bwMode="auto">
            <a:xfrm>
              <a:off x="6756363" y="6421003"/>
              <a:ext cx="93152" cy="112789"/>
            </a:xfrm>
            <a:custGeom>
              <a:avLst/>
              <a:gdLst>
                <a:gd name="T0" fmla="*/ 178 w 557"/>
                <a:gd name="T1" fmla="*/ 17 h 671"/>
                <a:gd name="T2" fmla="*/ 168 w 557"/>
                <a:gd name="T3" fmla="*/ 120 h 671"/>
                <a:gd name="T4" fmla="*/ 198 w 557"/>
                <a:gd name="T5" fmla="*/ 95 h 671"/>
                <a:gd name="T6" fmla="*/ 256 w 557"/>
                <a:gd name="T7" fmla="*/ 52 h 671"/>
                <a:gd name="T8" fmla="*/ 299 w 557"/>
                <a:gd name="T9" fmla="*/ 27 h 671"/>
                <a:gd name="T10" fmla="*/ 329 w 557"/>
                <a:gd name="T11" fmla="*/ 14 h 671"/>
                <a:gd name="T12" fmla="*/ 358 w 557"/>
                <a:gd name="T13" fmla="*/ 5 h 671"/>
                <a:gd name="T14" fmla="*/ 387 w 557"/>
                <a:gd name="T15" fmla="*/ 1 h 671"/>
                <a:gd name="T16" fmla="*/ 402 w 557"/>
                <a:gd name="T17" fmla="*/ 0 h 671"/>
                <a:gd name="T18" fmla="*/ 441 w 557"/>
                <a:gd name="T19" fmla="*/ 3 h 671"/>
                <a:gd name="T20" fmla="*/ 474 w 557"/>
                <a:gd name="T21" fmla="*/ 11 h 671"/>
                <a:gd name="T22" fmla="*/ 500 w 557"/>
                <a:gd name="T23" fmla="*/ 26 h 671"/>
                <a:gd name="T24" fmla="*/ 521 w 557"/>
                <a:gd name="T25" fmla="*/ 44 h 671"/>
                <a:gd name="T26" fmla="*/ 537 w 557"/>
                <a:gd name="T27" fmla="*/ 67 h 671"/>
                <a:gd name="T28" fmla="*/ 548 w 557"/>
                <a:gd name="T29" fmla="*/ 94 h 671"/>
                <a:gd name="T30" fmla="*/ 555 w 557"/>
                <a:gd name="T31" fmla="*/ 125 h 671"/>
                <a:gd name="T32" fmla="*/ 557 w 557"/>
                <a:gd name="T33" fmla="*/ 160 h 671"/>
                <a:gd name="T34" fmla="*/ 556 w 557"/>
                <a:gd name="T35" fmla="*/ 181 h 671"/>
                <a:gd name="T36" fmla="*/ 552 w 557"/>
                <a:gd name="T37" fmla="*/ 222 h 671"/>
                <a:gd name="T38" fmla="*/ 462 w 557"/>
                <a:gd name="T39" fmla="*/ 671 h 671"/>
                <a:gd name="T40" fmla="*/ 491 w 557"/>
                <a:gd name="T41" fmla="*/ 256 h 671"/>
                <a:gd name="T42" fmla="*/ 498 w 557"/>
                <a:gd name="T43" fmla="*/ 209 h 671"/>
                <a:gd name="T44" fmla="*/ 501 w 557"/>
                <a:gd name="T45" fmla="*/ 171 h 671"/>
                <a:gd name="T46" fmla="*/ 501 w 557"/>
                <a:gd name="T47" fmla="*/ 157 h 671"/>
                <a:gd name="T48" fmla="*/ 497 w 557"/>
                <a:gd name="T49" fmla="*/ 130 h 671"/>
                <a:gd name="T50" fmla="*/ 491 w 557"/>
                <a:gd name="T51" fmla="*/ 108 h 671"/>
                <a:gd name="T52" fmla="*/ 480 w 557"/>
                <a:gd name="T53" fmla="*/ 89 h 671"/>
                <a:gd name="T54" fmla="*/ 467 w 557"/>
                <a:gd name="T55" fmla="*/ 73 h 671"/>
                <a:gd name="T56" fmla="*/ 449 w 557"/>
                <a:gd name="T57" fmla="*/ 62 h 671"/>
                <a:gd name="T58" fmla="*/ 426 w 557"/>
                <a:gd name="T59" fmla="*/ 54 h 671"/>
                <a:gd name="T60" fmla="*/ 399 w 557"/>
                <a:gd name="T61" fmla="*/ 51 h 671"/>
                <a:gd name="T62" fmla="*/ 384 w 557"/>
                <a:gd name="T63" fmla="*/ 51 h 671"/>
                <a:gd name="T64" fmla="*/ 362 w 557"/>
                <a:gd name="T65" fmla="*/ 52 h 671"/>
                <a:gd name="T66" fmla="*/ 338 w 557"/>
                <a:gd name="T67" fmla="*/ 59 h 671"/>
                <a:gd name="T68" fmla="*/ 312 w 557"/>
                <a:gd name="T69" fmla="*/ 69 h 671"/>
                <a:gd name="T70" fmla="*/ 284 w 557"/>
                <a:gd name="T71" fmla="*/ 83 h 671"/>
                <a:gd name="T72" fmla="*/ 254 w 557"/>
                <a:gd name="T73" fmla="*/ 102 h 671"/>
                <a:gd name="T74" fmla="*/ 189 w 557"/>
                <a:gd name="T75" fmla="*/ 154 h 671"/>
                <a:gd name="T76" fmla="*/ 57 w 557"/>
                <a:gd name="T77" fmla="*/ 671 h 671"/>
                <a:gd name="T78" fmla="*/ 131 w 557"/>
                <a:gd name="T79" fmla="*/ 17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7" h="671">
                  <a:moveTo>
                    <a:pt x="131" y="17"/>
                  </a:moveTo>
                  <a:lnTo>
                    <a:pt x="178" y="17"/>
                  </a:lnTo>
                  <a:lnTo>
                    <a:pt x="163" y="120"/>
                  </a:lnTo>
                  <a:lnTo>
                    <a:pt x="168" y="120"/>
                  </a:lnTo>
                  <a:lnTo>
                    <a:pt x="168" y="120"/>
                  </a:lnTo>
                  <a:lnTo>
                    <a:pt x="198" y="95"/>
                  </a:lnTo>
                  <a:lnTo>
                    <a:pt x="228" y="72"/>
                  </a:lnTo>
                  <a:lnTo>
                    <a:pt x="256" y="52"/>
                  </a:lnTo>
                  <a:lnTo>
                    <a:pt x="285" y="35"/>
                  </a:lnTo>
                  <a:lnTo>
                    <a:pt x="299" y="27"/>
                  </a:lnTo>
                  <a:lnTo>
                    <a:pt x="314" y="20"/>
                  </a:lnTo>
                  <a:lnTo>
                    <a:pt x="329" y="14"/>
                  </a:lnTo>
                  <a:lnTo>
                    <a:pt x="343" y="9"/>
                  </a:lnTo>
                  <a:lnTo>
                    <a:pt x="358" y="5"/>
                  </a:lnTo>
                  <a:lnTo>
                    <a:pt x="373" y="2"/>
                  </a:lnTo>
                  <a:lnTo>
                    <a:pt x="387" y="1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23" y="1"/>
                  </a:lnTo>
                  <a:lnTo>
                    <a:pt x="441" y="3"/>
                  </a:lnTo>
                  <a:lnTo>
                    <a:pt x="458" y="7"/>
                  </a:lnTo>
                  <a:lnTo>
                    <a:pt x="474" y="11"/>
                  </a:lnTo>
                  <a:lnTo>
                    <a:pt x="487" y="18"/>
                  </a:lnTo>
                  <a:lnTo>
                    <a:pt x="500" y="26"/>
                  </a:lnTo>
                  <a:lnTo>
                    <a:pt x="511" y="34"/>
                  </a:lnTo>
                  <a:lnTo>
                    <a:pt x="521" y="44"/>
                  </a:lnTo>
                  <a:lnTo>
                    <a:pt x="530" y="55"/>
                  </a:lnTo>
                  <a:lnTo>
                    <a:pt x="537" y="67"/>
                  </a:lnTo>
                  <a:lnTo>
                    <a:pt x="544" y="80"/>
                  </a:lnTo>
                  <a:lnTo>
                    <a:pt x="548" y="94"/>
                  </a:lnTo>
                  <a:lnTo>
                    <a:pt x="552" y="109"/>
                  </a:lnTo>
                  <a:lnTo>
                    <a:pt x="555" y="125"/>
                  </a:lnTo>
                  <a:lnTo>
                    <a:pt x="556" y="142"/>
                  </a:lnTo>
                  <a:lnTo>
                    <a:pt x="557" y="160"/>
                  </a:lnTo>
                  <a:lnTo>
                    <a:pt x="557" y="160"/>
                  </a:lnTo>
                  <a:lnTo>
                    <a:pt x="556" y="181"/>
                  </a:lnTo>
                  <a:lnTo>
                    <a:pt x="555" y="202"/>
                  </a:lnTo>
                  <a:lnTo>
                    <a:pt x="552" y="222"/>
                  </a:lnTo>
                  <a:lnTo>
                    <a:pt x="546" y="248"/>
                  </a:lnTo>
                  <a:lnTo>
                    <a:pt x="462" y="671"/>
                  </a:lnTo>
                  <a:lnTo>
                    <a:pt x="406" y="671"/>
                  </a:lnTo>
                  <a:lnTo>
                    <a:pt x="491" y="256"/>
                  </a:lnTo>
                  <a:lnTo>
                    <a:pt x="491" y="256"/>
                  </a:lnTo>
                  <a:lnTo>
                    <a:pt x="498" y="209"/>
                  </a:lnTo>
                  <a:lnTo>
                    <a:pt x="501" y="190"/>
                  </a:lnTo>
                  <a:lnTo>
                    <a:pt x="501" y="171"/>
                  </a:lnTo>
                  <a:lnTo>
                    <a:pt x="501" y="171"/>
                  </a:lnTo>
                  <a:lnTo>
                    <a:pt x="501" y="157"/>
                  </a:lnTo>
                  <a:lnTo>
                    <a:pt x="500" y="144"/>
                  </a:lnTo>
                  <a:lnTo>
                    <a:pt x="497" y="130"/>
                  </a:lnTo>
                  <a:lnTo>
                    <a:pt x="495" y="119"/>
                  </a:lnTo>
                  <a:lnTo>
                    <a:pt x="491" y="108"/>
                  </a:lnTo>
                  <a:lnTo>
                    <a:pt x="486" y="98"/>
                  </a:lnTo>
                  <a:lnTo>
                    <a:pt x="480" y="89"/>
                  </a:lnTo>
                  <a:lnTo>
                    <a:pt x="474" y="80"/>
                  </a:lnTo>
                  <a:lnTo>
                    <a:pt x="467" y="73"/>
                  </a:lnTo>
                  <a:lnTo>
                    <a:pt x="458" y="68"/>
                  </a:lnTo>
                  <a:lnTo>
                    <a:pt x="449" y="62"/>
                  </a:lnTo>
                  <a:lnTo>
                    <a:pt x="437" y="58"/>
                  </a:lnTo>
                  <a:lnTo>
                    <a:pt x="426" y="54"/>
                  </a:lnTo>
                  <a:lnTo>
                    <a:pt x="413" y="52"/>
                  </a:lnTo>
                  <a:lnTo>
                    <a:pt x="399" y="51"/>
                  </a:lnTo>
                  <a:lnTo>
                    <a:pt x="384" y="51"/>
                  </a:lnTo>
                  <a:lnTo>
                    <a:pt x="384" y="51"/>
                  </a:lnTo>
                  <a:lnTo>
                    <a:pt x="374" y="51"/>
                  </a:lnTo>
                  <a:lnTo>
                    <a:pt x="362" y="52"/>
                  </a:lnTo>
                  <a:lnTo>
                    <a:pt x="350" y="55"/>
                  </a:lnTo>
                  <a:lnTo>
                    <a:pt x="338" y="59"/>
                  </a:lnTo>
                  <a:lnTo>
                    <a:pt x="325" y="63"/>
                  </a:lnTo>
                  <a:lnTo>
                    <a:pt x="312" y="69"/>
                  </a:lnTo>
                  <a:lnTo>
                    <a:pt x="298" y="75"/>
                  </a:lnTo>
                  <a:lnTo>
                    <a:pt x="284" y="83"/>
                  </a:lnTo>
                  <a:lnTo>
                    <a:pt x="270" y="92"/>
                  </a:lnTo>
                  <a:lnTo>
                    <a:pt x="254" y="102"/>
                  </a:lnTo>
                  <a:lnTo>
                    <a:pt x="222" y="126"/>
                  </a:lnTo>
                  <a:lnTo>
                    <a:pt x="189" y="154"/>
                  </a:lnTo>
                  <a:lnTo>
                    <a:pt x="153" y="188"/>
                  </a:lnTo>
                  <a:lnTo>
                    <a:pt x="57" y="671"/>
                  </a:lnTo>
                  <a:lnTo>
                    <a:pt x="0" y="671"/>
                  </a:lnTo>
                  <a:lnTo>
                    <a:pt x="131" y="1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7"/>
            <p:cNvSpPr>
              <a:spLocks noEditPoints="1"/>
            </p:cNvSpPr>
            <p:nvPr userDrawn="1"/>
          </p:nvSpPr>
          <p:spPr bwMode="auto">
            <a:xfrm>
              <a:off x="6867138" y="6421003"/>
              <a:ext cx="95166" cy="115307"/>
            </a:xfrm>
            <a:custGeom>
              <a:avLst/>
              <a:gdLst>
                <a:gd name="T0" fmla="*/ 2 w 565"/>
                <a:gd name="T1" fmla="*/ 382 h 686"/>
                <a:gd name="T2" fmla="*/ 17 w 565"/>
                <a:gd name="T3" fmla="*/ 297 h 686"/>
                <a:gd name="T4" fmla="*/ 44 w 565"/>
                <a:gd name="T5" fmla="*/ 220 h 686"/>
                <a:gd name="T6" fmla="*/ 82 w 565"/>
                <a:gd name="T7" fmla="*/ 152 h 686"/>
                <a:gd name="T8" fmla="*/ 131 w 565"/>
                <a:gd name="T9" fmla="*/ 95 h 686"/>
                <a:gd name="T10" fmla="*/ 185 w 565"/>
                <a:gd name="T11" fmla="*/ 50 h 686"/>
                <a:gd name="T12" fmla="*/ 247 w 565"/>
                <a:gd name="T13" fmla="*/ 19 h 686"/>
                <a:gd name="T14" fmla="*/ 311 w 565"/>
                <a:gd name="T15" fmla="*/ 2 h 686"/>
                <a:gd name="T16" fmla="*/ 369 w 565"/>
                <a:gd name="T17" fmla="*/ 1 h 686"/>
                <a:gd name="T18" fmla="*/ 455 w 565"/>
                <a:gd name="T19" fmla="*/ 27 h 686"/>
                <a:gd name="T20" fmla="*/ 518 w 565"/>
                <a:gd name="T21" fmla="*/ 85 h 686"/>
                <a:gd name="T22" fmla="*/ 557 w 565"/>
                <a:gd name="T23" fmla="*/ 173 h 686"/>
                <a:gd name="T24" fmla="*/ 565 w 565"/>
                <a:gd name="T25" fmla="*/ 258 h 686"/>
                <a:gd name="T26" fmla="*/ 558 w 565"/>
                <a:gd name="T27" fmla="*/ 347 h 686"/>
                <a:gd name="T28" fmla="*/ 537 w 565"/>
                <a:gd name="T29" fmla="*/ 429 h 686"/>
                <a:gd name="T30" fmla="*/ 503 w 565"/>
                <a:gd name="T31" fmla="*/ 501 h 686"/>
                <a:gd name="T32" fmla="*/ 460 w 565"/>
                <a:gd name="T33" fmla="*/ 564 h 686"/>
                <a:gd name="T34" fmla="*/ 407 w 565"/>
                <a:gd name="T35" fmla="*/ 615 h 686"/>
                <a:gd name="T36" fmla="*/ 350 w 565"/>
                <a:gd name="T37" fmla="*/ 653 h 686"/>
                <a:gd name="T38" fmla="*/ 286 w 565"/>
                <a:gd name="T39" fmla="*/ 678 h 686"/>
                <a:gd name="T40" fmla="*/ 221 w 565"/>
                <a:gd name="T41" fmla="*/ 686 h 686"/>
                <a:gd name="T42" fmla="*/ 150 w 565"/>
                <a:gd name="T43" fmla="*/ 676 h 686"/>
                <a:gd name="T44" fmla="*/ 76 w 565"/>
                <a:gd name="T45" fmla="*/ 634 h 686"/>
                <a:gd name="T46" fmla="*/ 25 w 565"/>
                <a:gd name="T47" fmla="*/ 560 h 686"/>
                <a:gd name="T48" fmla="*/ 1 w 565"/>
                <a:gd name="T49" fmla="*/ 457 h 686"/>
                <a:gd name="T50" fmla="*/ 55 w 565"/>
                <a:gd name="T51" fmla="*/ 420 h 686"/>
                <a:gd name="T52" fmla="*/ 66 w 565"/>
                <a:gd name="T53" fmla="*/ 514 h 686"/>
                <a:gd name="T54" fmla="*/ 99 w 565"/>
                <a:gd name="T55" fmla="*/ 582 h 686"/>
                <a:gd name="T56" fmla="*/ 154 w 565"/>
                <a:gd name="T57" fmla="*/ 623 h 686"/>
                <a:gd name="T58" fmla="*/ 225 w 565"/>
                <a:gd name="T59" fmla="*/ 638 h 686"/>
                <a:gd name="T60" fmla="*/ 265 w 565"/>
                <a:gd name="T61" fmla="*/ 633 h 686"/>
                <a:gd name="T62" fmla="*/ 317 w 565"/>
                <a:gd name="T63" fmla="*/ 615 h 686"/>
                <a:gd name="T64" fmla="*/ 366 w 565"/>
                <a:gd name="T65" fmla="*/ 583 h 686"/>
                <a:gd name="T66" fmla="*/ 410 w 565"/>
                <a:gd name="T67" fmla="*/ 540 h 686"/>
                <a:gd name="T68" fmla="*/ 447 w 565"/>
                <a:gd name="T69" fmla="*/ 487 h 686"/>
                <a:gd name="T70" fmla="*/ 478 w 565"/>
                <a:gd name="T71" fmla="*/ 425 h 686"/>
                <a:gd name="T72" fmla="*/ 498 w 565"/>
                <a:gd name="T73" fmla="*/ 357 h 686"/>
                <a:gd name="T74" fmla="*/ 508 w 565"/>
                <a:gd name="T75" fmla="*/ 285 h 686"/>
                <a:gd name="T76" fmla="*/ 506 w 565"/>
                <a:gd name="T77" fmla="*/ 215 h 686"/>
                <a:gd name="T78" fmla="*/ 483 w 565"/>
                <a:gd name="T79" fmla="*/ 135 h 686"/>
                <a:gd name="T80" fmla="*/ 440 w 565"/>
                <a:gd name="T81" fmla="*/ 80 h 686"/>
                <a:gd name="T82" fmla="*/ 378 w 565"/>
                <a:gd name="T83" fmla="*/ 53 h 686"/>
                <a:gd name="T84" fmla="*/ 327 w 565"/>
                <a:gd name="T85" fmla="*/ 50 h 686"/>
                <a:gd name="T86" fmla="*/ 275 w 565"/>
                <a:gd name="T87" fmla="*/ 61 h 686"/>
                <a:gd name="T88" fmla="*/ 224 w 565"/>
                <a:gd name="T89" fmla="*/ 86 h 686"/>
                <a:gd name="T90" fmla="*/ 177 w 565"/>
                <a:gd name="T91" fmla="*/ 123 h 686"/>
                <a:gd name="T92" fmla="*/ 136 w 565"/>
                <a:gd name="T93" fmla="*/ 172 h 686"/>
                <a:gd name="T94" fmla="*/ 100 w 565"/>
                <a:gd name="T95" fmla="*/ 229 h 686"/>
                <a:gd name="T96" fmla="*/ 74 w 565"/>
                <a:gd name="T97" fmla="*/ 294 h 686"/>
                <a:gd name="T98" fmla="*/ 60 w 565"/>
                <a:gd name="T99" fmla="*/ 364 h 686"/>
                <a:gd name="T100" fmla="*/ 55 w 565"/>
                <a:gd name="T101" fmla="*/ 42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65" h="686">
                  <a:moveTo>
                    <a:pt x="0" y="428"/>
                  </a:moveTo>
                  <a:lnTo>
                    <a:pt x="0" y="428"/>
                  </a:lnTo>
                  <a:lnTo>
                    <a:pt x="1" y="405"/>
                  </a:lnTo>
                  <a:lnTo>
                    <a:pt x="2" y="382"/>
                  </a:lnTo>
                  <a:lnTo>
                    <a:pt x="4" y="361"/>
                  </a:lnTo>
                  <a:lnTo>
                    <a:pt x="8" y="339"/>
                  </a:lnTo>
                  <a:lnTo>
                    <a:pt x="12" y="318"/>
                  </a:lnTo>
                  <a:lnTo>
                    <a:pt x="17" y="297"/>
                  </a:lnTo>
                  <a:lnTo>
                    <a:pt x="22" y="277"/>
                  </a:lnTo>
                  <a:lnTo>
                    <a:pt x="29" y="257"/>
                  </a:lnTo>
                  <a:lnTo>
                    <a:pt x="36" y="238"/>
                  </a:lnTo>
                  <a:lnTo>
                    <a:pt x="44" y="220"/>
                  </a:lnTo>
                  <a:lnTo>
                    <a:pt x="53" y="202"/>
                  </a:lnTo>
                  <a:lnTo>
                    <a:pt x="62" y="185"/>
                  </a:lnTo>
                  <a:lnTo>
                    <a:pt x="72" y="168"/>
                  </a:lnTo>
                  <a:lnTo>
                    <a:pt x="82" y="152"/>
                  </a:lnTo>
                  <a:lnTo>
                    <a:pt x="94" y="137"/>
                  </a:lnTo>
                  <a:lnTo>
                    <a:pt x="106" y="122"/>
                  </a:lnTo>
                  <a:lnTo>
                    <a:pt x="117" y="108"/>
                  </a:lnTo>
                  <a:lnTo>
                    <a:pt x="131" y="95"/>
                  </a:lnTo>
                  <a:lnTo>
                    <a:pt x="143" y="83"/>
                  </a:lnTo>
                  <a:lnTo>
                    <a:pt x="157" y="71"/>
                  </a:lnTo>
                  <a:lnTo>
                    <a:pt x="172" y="60"/>
                  </a:lnTo>
                  <a:lnTo>
                    <a:pt x="185" y="50"/>
                  </a:lnTo>
                  <a:lnTo>
                    <a:pt x="200" y="41"/>
                  </a:lnTo>
                  <a:lnTo>
                    <a:pt x="216" y="33"/>
                  </a:lnTo>
                  <a:lnTo>
                    <a:pt x="231" y="25"/>
                  </a:lnTo>
                  <a:lnTo>
                    <a:pt x="247" y="19"/>
                  </a:lnTo>
                  <a:lnTo>
                    <a:pt x="262" y="13"/>
                  </a:lnTo>
                  <a:lnTo>
                    <a:pt x="278" y="9"/>
                  </a:lnTo>
                  <a:lnTo>
                    <a:pt x="294" y="4"/>
                  </a:lnTo>
                  <a:lnTo>
                    <a:pt x="311" y="2"/>
                  </a:lnTo>
                  <a:lnTo>
                    <a:pt x="327" y="1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69" y="1"/>
                  </a:lnTo>
                  <a:lnTo>
                    <a:pt x="392" y="4"/>
                  </a:lnTo>
                  <a:lnTo>
                    <a:pt x="414" y="10"/>
                  </a:lnTo>
                  <a:lnTo>
                    <a:pt x="436" y="17"/>
                  </a:lnTo>
                  <a:lnTo>
                    <a:pt x="455" y="27"/>
                  </a:lnTo>
                  <a:lnTo>
                    <a:pt x="473" y="38"/>
                  </a:lnTo>
                  <a:lnTo>
                    <a:pt x="490" y="52"/>
                  </a:lnTo>
                  <a:lnTo>
                    <a:pt x="505" y="68"/>
                  </a:lnTo>
                  <a:lnTo>
                    <a:pt x="518" y="85"/>
                  </a:lnTo>
                  <a:lnTo>
                    <a:pt x="531" y="104"/>
                  </a:lnTo>
                  <a:lnTo>
                    <a:pt x="541" y="126"/>
                  </a:lnTo>
                  <a:lnTo>
                    <a:pt x="550" y="148"/>
                  </a:lnTo>
                  <a:lnTo>
                    <a:pt x="557" y="173"/>
                  </a:lnTo>
                  <a:lnTo>
                    <a:pt x="562" y="201"/>
                  </a:lnTo>
                  <a:lnTo>
                    <a:pt x="565" y="229"/>
                  </a:lnTo>
                  <a:lnTo>
                    <a:pt x="565" y="258"/>
                  </a:lnTo>
                  <a:lnTo>
                    <a:pt x="565" y="258"/>
                  </a:lnTo>
                  <a:lnTo>
                    <a:pt x="565" y="281"/>
                  </a:lnTo>
                  <a:lnTo>
                    <a:pt x="564" y="304"/>
                  </a:lnTo>
                  <a:lnTo>
                    <a:pt x="562" y="325"/>
                  </a:lnTo>
                  <a:lnTo>
                    <a:pt x="558" y="347"/>
                  </a:lnTo>
                  <a:lnTo>
                    <a:pt x="554" y="369"/>
                  </a:lnTo>
                  <a:lnTo>
                    <a:pt x="549" y="389"/>
                  </a:lnTo>
                  <a:lnTo>
                    <a:pt x="543" y="408"/>
                  </a:lnTo>
                  <a:lnTo>
                    <a:pt x="537" y="429"/>
                  </a:lnTo>
                  <a:lnTo>
                    <a:pt x="530" y="448"/>
                  </a:lnTo>
                  <a:lnTo>
                    <a:pt x="521" y="466"/>
                  </a:lnTo>
                  <a:lnTo>
                    <a:pt x="513" y="484"/>
                  </a:lnTo>
                  <a:lnTo>
                    <a:pt x="503" y="501"/>
                  </a:lnTo>
                  <a:lnTo>
                    <a:pt x="494" y="518"/>
                  </a:lnTo>
                  <a:lnTo>
                    <a:pt x="482" y="534"/>
                  </a:lnTo>
                  <a:lnTo>
                    <a:pt x="471" y="549"/>
                  </a:lnTo>
                  <a:lnTo>
                    <a:pt x="460" y="564"/>
                  </a:lnTo>
                  <a:lnTo>
                    <a:pt x="447" y="579"/>
                  </a:lnTo>
                  <a:lnTo>
                    <a:pt x="435" y="591"/>
                  </a:lnTo>
                  <a:lnTo>
                    <a:pt x="421" y="604"/>
                  </a:lnTo>
                  <a:lnTo>
                    <a:pt x="407" y="615"/>
                  </a:lnTo>
                  <a:lnTo>
                    <a:pt x="394" y="626"/>
                  </a:lnTo>
                  <a:lnTo>
                    <a:pt x="379" y="636"/>
                  </a:lnTo>
                  <a:lnTo>
                    <a:pt x="364" y="646"/>
                  </a:lnTo>
                  <a:lnTo>
                    <a:pt x="350" y="653"/>
                  </a:lnTo>
                  <a:lnTo>
                    <a:pt x="334" y="661"/>
                  </a:lnTo>
                  <a:lnTo>
                    <a:pt x="318" y="668"/>
                  </a:lnTo>
                  <a:lnTo>
                    <a:pt x="302" y="674"/>
                  </a:lnTo>
                  <a:lnTo>
                    <a:pt x="286" y="678"/>
                  </a:lnTo>
                  <a:lnTo>
                    <a:pt x="270" y="682"/>
                  </a:lnTo>
                  <a:lnTo>
                    <a:pt x="253" y="684"/>
                  </a:lnTo>
                  <a:lnTo>
                    <a:pt x="236" y="686"/>
                  </a:lnTo>
                  <a:lnTo>
                    <a:pt x="221" y="686"/>
                  </a:lnTo>
                  <a:lnTo>
                    <a:pt x="221" y="686"/>
                  </a:lnTo>
                  <a:lnTo>
                    <a:pt x="196" y="685"/>
                  </a:lnTo>
                  <a:lnTo>
                    <a:pt x="173" y="682"/>
                  </a:lnTo>
                  <a:lnTo>
                    <a:pt x="150" y="676"/>
                  </a:lnTo>
                  <a:lnTo>
                    <a:pt x="130" y="669"/>
                  </a:lnTo>
                  <a:lnTo>
                    <a:pt x="109" y="659"/>
                  </a:lnTo>
                  <a:lnTo>
                    <a:pt x="91" y="648"/>
                  </a:lnTo>
                  <a:lnTo>
                    <a:pt x="76" y="634"/>
                  </a:lnTo>
                  <a:lnTo>
                    <a:pt x="60" y="618"/>
                  </a:lnTo>
                  <a:lnTo>
                    <a:pt x="46" y="601"/>
                  </a:lnTo>
                  <a:lnTo>
                    <a:pt x="35" y="581"/>
                  </a:lnTo>
                  <a:lnTo>
                    <a:pt x="25" y="560"/>
                  </a:lnTo>
                  <a:lnTo>
                    <a:pt x="15" y="537"/>
                  </a:lnTo>
                  <a:lnTo>
                    <a:pt x="9" y="513"/>
                  </a:lnTo>
                  <a:lnTo>
                    <a:pt x="4" y="485"/>
                  </a:lnTo>
                  <a:lnTo>
                    <a:pt x="1" y="457"/>
                  </a:lnTo>
                  <a:lnTo>
                    <a:pt x="0" y="428"/>
                  </a:lnTo>
                  <a:lnTo>
                    <a:pt x="0" y="428"/>
                  </a:lnTo>
                  <a:close/>
                  <a:moveTo>
                    <a:pt x="55" y="420"/>
                  </a:moveTo>
                  <a:lnTo>
                    <a:pt x="55" y="420"/>
                  </a:lnTo>
                  <a:lnTo>
                    <a:pt x="56" y="446"/>
                  </a:lnTo>
                  <a:lnTo>
                    <a:pt x="59" y="470"/>
                  </a:lnTo>
                  <a:lnTo>
                    <a:pt x="62" y="492"/>
                  </a:lnTo>
                  <a:lnTo>
                    <a:pt x="66" y="514"/>
                  </a:lnTo>
                  <a:lnTo>
                    <a:pt x="73" y="533"/>
                  </a:lnTo>
                  <a:lnTo>
                    <a:pt x="81" y="550"/>
                  </a:lnTo>
                  <a:lnTo>
                    <a:pt x="89" y="567"/>
                  </a:lnTo>
                  <a:lnTo>
                    <a:pt x="99" y="582"/>
                  </a:lnTo>
                  <a:lnTo>
                    <a:pt x="112" y="594"/>
                  </a:lnTo>
                  <a:lnTo>
                    <a:pt x="124" y="606"/>
                  </a:lnTo>
                  <a:lnTo>
                    <a:pt x="138" y="615"/>
                  </a:lnTo>
                  <a:lnTo>
                    <a:pt x="154" y="623"/>
                  </a:lnTo>
                  <a:lnTo>
                    <a:pt x="170" y="630"/>
                  </a:lnTo>
                  <a:lnTo>
                    <a:pt x="187" y="634"/>
                  </a:lnTo>
                  <a:lnTo>
                    <a:pt x="206" y="636"/>
                  </a:lnTo>
                  <a:lnTo>
                    <a:pt x="225" y="638"/>
                  </a:lnTo>
                  <a:lnTo>
                    <a:pt x="225" y="638"/>
                  </a:lnTo>
                  <a:lnTo>
                    <a:pt x="239" y="636"/>
                  </a:lnTo>
                  <a:lnTo>
                    <a:pt x="252" y="635"/>
                  </a:lnTo>
                  <a:lnTo>
                    <a:pt x="265" y="633"/>
                  </a:lnTo>
                  <a:lnTo>
                    <a:pt x="278" y="630"/>
                  </a:lnTo>
                  <a:lnTo>
                    <a:pt x="291" y="625"/>
                  </a:lnTo>
                  <a:lnTo>
                    <a:pt x="303" y="621"/>
                  </a:lnTo>
                  <a:lnTo>
                    <a:pt x="317" y="615"/>
                  </a:lnTo>
                  <a:lnTo>
                    <a:pt x="329" y="608"/>
                  </a:lnTo>
                  <a:lnTo>
                    <a:pt x="341" y="600"/>
                  </a:lnTo>
                  <a:lnTo>
                    <a:pt x="353" y="592"/>
                  </a:lnTo>
                  <a:lnTo>
                    <a:pt x="366" y="583"/>
                  </a:lnTo>
                  <a:lnTo>
                    <a:pt x="377" y="573"/>
                  </a:lnTo>
                  <a:lnTo>
                    <a:pt x="388" y="563"/>
                  </a:lnTo>
                  <a:lnTo>
                    <a:pt x="398" y="551"/>
                  </a:lnTo>
                  <a:lnTo>
                    <a:pt x="410" y="540"/>
                  </a:lnTo>
                  <a:lnTo>
                    <a:pt x="420" y="527"/>
                  </a:lnTo>
                  <a:lnTo>
                    <a:pt x="429" y="514"/>
                  </a:lnTo>
                  <a:lnTo>
                    <a:pt x="438" y="500"/>
                  </a:lnTo>
                  <a:lnTo>
                    <a:pt x="447" y="487"/>
                  </a:lnTo>
                  <a:lnTo>
                    <a:pt x="456" y="472"/>
                  </a:lnTo>
                  <a:lnTo>
                    <a:pt x="464" y="457"/>
                  </a:lnTo>
                  <a:lnTo>
                    <a:pt x="471" y="441"/>
                  </a:lnTo>
                  <a:lnTo>
                    <a:pt x="478" y="425"/>
                  </a:lnTo>
                  <a:lnTo>
                    <a:pt x="483" y="408"/>
                  </a:lnTo>
                  <a:lnTo>
                    <a:pt x="489" y="392"/>
                  </a:lnTo>
                  <a:lnTo>
                    <a:pt x="495" y="374"/>
                  </a:lnTo>
                  <a:lnTo>
                    <a:pt x="498" y="357"/>
                  </a:lnTo>
                  <a:lnTo>
                    <a:pt x="501" y="339"/>
                  </a:lnTo>
                  <a:lnTo>
                    <a:pt x="505" y="321"/>
                  </a:lnTo>
                  <a:lnTo>
                    <a:pt x="507" y="303"/>
                  </a:lnTo>
                  <a:lnTo>
                    <a:pt x="508" y="285"/>
                  </a:lnTo>
                  <a:lnTo>
                    <a:pt x="508" y="265"/>
                  </a:lnTo>
                  <a:lnTo>
                    <a:pt x="508" y="265"/>
                  </a:lnTo>
                  <a:lnTo>
                    <a:pt x="507" y="240"/>
                  </a:lnTo>
                  <a:lnTo>
                    <a:pt x="506" y="215"/>
                  </a:lnTo>
                  <a:lnTo>
                    <a:pt x="501" y="193"/>
                  </a:lnTo>
                  <a:lnTo>
                    <a:pt x="497" y="172"/>
                  </a:lnTo>
                  <a:lnTo>
                    <a:pt x="491" y="153"/>
                  </a:lnTo>
                  <a:lnTo>
                    <a:pt x="483" y="135"/>
                  </a:lnTo>
                  <a:lnTo>
                    <a:pt x="474" y="119"/>
                  </a:lnTo>
                  <a:lnTo>
                    <a:pt x="464" y="104"/>
                  </a:lnTo>
                  <a:lnTo>
                    <a:pt x="453" y="92"/>
                  </a:lnTo>
                  <a:lnTo>
                    <a:pt x="440" y="80"/>
                  </a:lnTo>
                  <a:lnTo>
                    <a:pt x="427" y="71"/>
                  </a:lnTo>
                  <a:lnTo>
                    <a:pt x="412" y="63"/>
                  </a:lnTo>
                  <a:lnTo>
                    <a:pt x="395" y="56"/>
                  </a:lnTo>
                  <a:lnTo>
                    <a:pt x="378" y="53"/>
                  </a:lnTo>
                  <a:lnTo>
                    <a:pt x="360" y="50"/>
                  </a:lnTo>
                  <a:lnTo>
                    <a:pt x="339" y="49"/>
                  </a:lnTo>
                  <a:lnTo>
                    <a:pt x="339" y="49"/>
                  </a:lnTo>
                  <a:lnTo>
                    <a:pt x="327" y="50"/>
                  </a:lnTo>
                  <a:lnTo>
                    <a:pt x="313" y="51"/>
                  </a:lnTo>
                  <a:lnTo>
                    <a:pt x="301" y="53"/>
                  </a:lnTo>
                  <a:lnTo>
                    <a:pt x="287" y="56"/>
                  </a:lnTo>
                  <a:lnTo>
                    <a:pt x="275" y="61"/>
                  </a:lnTo>
                  <a:lnTo>
                    <a:pt x="261" y="66"/>
                  </a:lnTo>
                  <a:lnTo>
                    <a:pt x="249" y="72"/>
                  </a:lnTo>
                  <a:lnTo>
                    <a:pt x="236" y="79"/>
                  </a:lnTo>
                  <a:lnTo>
                    <a:pt x="224" y="86"/>
                  </a:lnTo>
                  <a:lnTo>
                    <a:pt x="211" y="95"/>
                  </a:lnTo>
                  <a:lnTo>
                    <a:pt x="200" y="104"/>
                  </a:lnTo>
                  <a:lnTo>
                    <a:pt x="189" y="113"/>
                  </a:lnTo>
                  <a:lnTo>
                    <a:pt x="177" y="123"/>
                  </a:lnTo>
                  <a:lnTo>
                    <a:pt x="166" y="135"/>
                  </a:lnTo>
                  <a:lnTo>
                    <a:pt x="156" y="147"/>
                  </a:lnTo>
                  <a:lnTo>
                    <a:pt x="146" y="159"/>
                  </a:lnTo>
                  <a:lnTo>
                    <a:pt x="136" y="172"/>
                  </a:lnTo>
                  <a:lnTo>
                    <a:pt x="126" y="186"/>
                  </a:lnTo>
                  <a:lnTo>
                    <a:pt x="117" y="199"/>
                  </a:lnTo>
                  <a:lnTo>
                    <a:pt x="108" y="214"/>
                  </a:lnTo>
                  <a:lnTo>
                    <a:pt x="100" y="229"/>
                  </a:lnTo>
                  <a:lnTo>
                    <a:pt x="94" y="245"/>
                  </a:lnTo>
                  <a:lnTo>
                    <a:pt x="87" y="261"/>
                  </a:lnTo>
                  <a:lnTo>
                    <a:pt x="80" y="277"/>
                  </a:lnTo>
                  <a:lnTo>
                    <a:pt x="74" y="294"/>
                  </a:lnTo>
                  <a:lnTo>
                    <a:pt x="70" y="311"/>
                  </a:lnTo>
                  <a:lnTo>
                    <a:pt x="65" y="329"/>
                  </a:lnTo>
                  <a:lnTo>
                    <a:pt x="62" y="346"/>
                  </a:lnTo>
                  <a:lnTo>
                    <a:pt x="60" y="364"/>
                  </a:lnTo>
                  <a:lnTo>
                    <a:pt x="57" y="382"/>
                  </a:lnTo>
                  <a:lnTo>
                    <a:pt x="56" y="400"/>
                  </a:lnTo>
                  <a:lnTo>
                    <a:pt x="55" y="420"/>
                  </a:lnTo>
                  <a:lnTo>
                    <a:pt x="55" y="4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8"/>
            <p:cNvSpPr>
              <a:spLocks/>
            </p:cNvSpPr>
            <p:nvPr userDrawn="1"/>
          </p:nvSpPr>
          <p:spPr bwMode="auto">
            <a:xfrm>
              <a:off x="6978920" y="6424024"/>
              <a:ext cx="89627" cy="109768"/>
            </a:xfrm>
            <a:custGeom>
              <a:avLst/>
              <a:gdLst>
                <a:gd name="T0" fmla="*/ 0 w 532"/>
                <a:gd name="T1" fmla="*/ 0 h 654"/>
                <a:gd name="T2" fmla="*/ 55 w 532"/>
                <a:gd name="T3" fmla="*/ 0 h 654"/>
                <a:gd name="T4" fmla="*/ 118 w 532"/>
                <a:gd name="T5" fmla="*/ 412 h 654"/>
                <a:gd name="T6" fmla="*/ 118 w 532"/>
                <a:gd name="T7" fmla="*/ 412 h 654"/>
                <a:gd name="T8" fmla="*/ 126 w 532"/>
                <a:gd name="T9" fmla="*/ 461 h 654"/>
                <a:gd name="T10" fmla="*/ 132 w 532"/>
                <a:gd name="T11" fmla="*/ 509 h 654"/>
                <a:gd name="T12" fmla="*/ 138 w 532"/>
                <a:gd name="T13" fmla="*/ 558 h 654"/>
                <a:gd name="T14" fmla="*/ 145 w 532"/>
                <a:gd name="T15" fmla="*/ 606 h 654"/>
                <a:gd name="T16" fmla="*/ 150 w 532"/>
                <a:gd name="T17" fmla="*/ 606 h 654"/>
                <a:gd name="T18" fmla="*/ 150 w 532"/>
                <a:gd name="T19" fmla="*/ 606 h 654"/>
                <a:gd name="T20" fmla="*/ 201 w 532"/>
                <a:gd name="T21" fmla="*/ 508 h 654"/>
                <a:gd name="T22" fmla="*/ 252 w 532"/>
                <a:gd name="T23" fmla="*/ 412 h 654"/>
                <a:gd name="T24" fmla="*/ 474 w 532"/>
                <a:gd name="T25" fmla="*/ 0 h 654"/>
                <a:gd name="T26" fmla="*/ 532 w 532"/>
                <a:gd name="T27" fmla="*/ 0 h 654"/>
                <a:gd name="T28" fmla="*/ 175 w 532"/>
                <a:gd name="T29" fmla="*/ 654 h 654"/>
                <a:gd name="T30" fmla="*/ 103 w 532"/>
                <a:gd name="T31" fmla="*/ 654 h 654"/>
                <a:gd name="T32" fmla="*/ 0 w 532"/>
                <a:gd name="T33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2" h="654">
                  <a:moveTo>
                    <a:pt x="0" y="0"/>
                  </a:moveTo>
                  <a:lnTo>
                    <a:pt x="55" y="0"/>
                  </a:lnTo>
                  <a:lnTo>
                    <a:pt x="118" y="412"/>
                  </a:lnTo>
                  <a:lnTo>
                    <a:pt x="118" y="412"/>
                  </a:lnTo>
                  <a:lnTo>
                    <a:pt x="126" y="461"/>
                  </a:lnTo>
                  <a:lnTo>
                    <a:pt x="132" y="509"/>
                  </a:lnTo>
                  <a:lnTo>
                    <a:pt x="138" y="558"/>
                  </a:lnTo>
                  <a:lnTo>
                    <a:pt x="145" y="606"/>
                  </a:lnTo>
                  <a:lnTo>
                    <a:pt x="150" y="606"/>
                  </a:lnTo>
                  <a:lnTo>
                    <a:pt x="150" y="606"/>
                  </a:lnTo>
                  <a:lnTo>
                    <a:pt x="201" y="508"/>
                  </a:lnTo>
                  <a:lnTo>
                    <a:pt x="252" y="412"/>
                  </a:lnTo>
                  <a:lnTo>
                    <a:pt x="474" y="0"/>
                  </a:lnTo>
                  <a:lnTo>
                    <a:pt x="532" y="0"/>
                  </a:lnTo>
                  <a:lnTo>
                    <a:pt x="175" y="654"/>
                  </a:lnTo>
                  <a:lnTo>
                    <a:pt x="103" y="6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9"/>
            <p:cNvSpPr>
              <a:spLocks noEditPoints="1"/>
            </p:cNvSpPr>
            <p:nvPr userDrawn="1"/>
          </p:nvSpPr>
          <p:spPr bwMode="auto">
            <a:xfrm>
              <a:off x="7064016" y="6421003"/>
              <a:ext cx="100201" cy="115307"/>
            </a:xfrm>
            <a:custGeom>
              <a:avLst/>
              <a:gdLst>
                <a:gd name="T0" fmla="*/ 369 w 599"/>
                <a:gd name="T1" fmla="*/ 1 h 686"/>
                <a:gd name="T2" fmla="*/ 408 w 599"/>
                <a:gd name="T3" fmla="*/ 8 h 686"/>
                <a:gd name="T4" fmla="*/ 444 w 599"/>
                <a:gd name="T5" fmla="*/ 22 h 686"/>
                <a:gd name="T6" fmla="*/ 475 w 599"/>
                <a:gd name="T7" fmla="*/ 44 h 686"/>
                <a:gd name="T8" fmla="*/ 501 w 599"/>
                <a:gd name="T9" fmla="*/ 72 h 686"/>
                <a:gd name="T10" fmla="*/ 524 w 599"/>
                <a:gd name="T11" fmla="*/ 106 h 686"/>
                <a:gd name="T12" fmla="*/ 599 w 599"/>
                <a:gd name="T13" fmla="*/ 17 h 686"/>
                <a:gd name="T14" fmla="*/ 436 w 599"/>
                <a:gd name="T15" fmla="*/ 566 h 686"/>
                <a:gd name="T16" fmla="*/ 406 w 599"/>
                <a:gd name="T17" fmla="*/ 592 h 686"/>
                <a:gd name="T18" fmla="*/ 364 w 599"/>
                <a:gd name="T19" fmla="*/ 625 h 686"/>
                <a:gd name="T20" fmla="*/ 320 w 599"/>
                <a:gd name="T21" fmla="*/ 652 h 686"/>
                <a:gd name="T22" fmla="*/ 272 w 599"/>
                <a:gd name="T23" fmla="*/ 673 h 686"/>
                <a:gd name="T24" fmla="*/ 223 w 599"/>
                <a:gd name="T25" fmla="*/ 684 h 686"/>
                <a:gd name="T26" fmla="*/ 190 w 599"/>
                <a:gd name="T27" fmla="*/ 686 h 686"/>
                <a:gd name="T28" fmla="*/ 130 w 599"/>
                <a:gd name="T29" fmla="*/ 677 h 686"/>
                <a:gd name="T30" fmla="*/ 79 w 599"/>
                <a:gd name="T31" fmla="*/ 652 h 686"/>
                <a:gd name="T32" fmla="*/ 41 w 599"/>
                <a:gd name="T33" fmla="*/ 610 h 686"/>
                <a:gd name="T34" fmla="*/ 14 w 599"/>
                <a:gd name="T35" fmla="*/ 552 h 686"/>
                <a:gd name="T36" fmla="*/ 1 w 599"/>
                <a:gd name="T37" fmla="*/ 479 h 686"/>
                <a:gd name="T38" fmla="*/ 0 w 599"/>
                <a:gd name="T39" fmla="*/ 428 h 686"/>
                <a:gd name="T40" fmla="*/ 8 w 599"/>
                <a:gd name="T41" fmla="*/ 360 h 686"/>
                <a:gd name="T42" fmla="*/ 23 w 599"/>
                <a:gd name="T43" fmla="*/ 295 h 686"/>
                <a:gd name="T44" fmla="*/ 45 w 599"/>
                <a:gd name="T45" fmla="*/ 235 h 686"/>
                <a:gd name="T46" fmla="*/ 75 w 599"/>
                <a:gd name="T47" fmla="*/ 180 h 686"/>
                <a:gd name="T48" fmla="*/ 110 w 599"/>
                <a:gd name="T49" fmla="*/ 131 h 686"/>
                <a:gd name="T50" fmla="*/ 150 w 599"/>
                <a:gd name="T51" fmla="*/ 88 h 686"/>
                <a:gd name="T52" fmla="*/ 193 w 599"/>
                <a:gd name="T53" fmla="*/ 54 h 686"/>
                <a:gd name="T54" fmla="*/ 239 w 599"/>
                <a:gd name="T55" fmla="*/ 27 h 686"/>
                <a:gd name="T56" fmla="*/ 288 w 599"/>
                <a:gd name="T57" fmla="*/ 9 h 686"/>
                <a:gd name="T58" fmla="*/ 338 w 599"/>
                <a:gd name="T59" fmla="*/ 1 h 686"/>
                <a:gd name="T60" fmla="*/ 448 w 599"/>
                <a:gd name="T61" fmla="*/ 496 h 686"/>
                <a:gd name="T62" fmla="*/ 507 w 599"/>
                <a:gd name="T63" fmla="*/ 152 h 686"/>
                <a:gd name="T64" fmla="*/ 478 w 599"/>
                <a:gd name="T65" fmla="*/ 113 h 686"/>
                <a:gd name="T66" fmla="*/ 450 w 599"/>
                <a:gd name="T67" fmla="*/ 84 h 686"/>
                <a:gd name="T68" fmla="*/ 419 w 599"/>
                <a:gd name="T69" fmla="*/ 64 h 686"/>
                <a:gd name="T70" fmla="*/ 388 w 599"/>
                <a:gd name="T71" fmla="*/ 53 h 686"/>
                <a:gd name="T72" fmla="*/ 354 w 599"/>
                <a:gd name="T73" fmla="*/ 49 h 686"/>
                <a:gd name="T74" fmla="*/ 324 w 599"/>
                <a:gd name="T75" fmla="*/ 51 h 686"/>
                <a:gd name="T76" fmla="*/ 282 w 599"/>
                <a:gd name="T77" fmla="*/ 62 h 686"/>
                <a:gd name="T78" fmla="*/ 241 w 599"/>
                <a:gd name="T79" fmla="*/ 83 h 686"/>
                <a:gd name="T80" fmla="*/ 204 w 599"/>
                <a:gd name="T81" fmla="*/ 110 h 686"/>
                <a:gd name="T82" fmla="*/ 169 w 599"/>
                <a:gd name="T83" fmla="*/ 145 h 686"/>
                <a:gd name="T84" fmla="*/ 137 w 599"/>
                <a:gd name="T85" fmla="*/ 185 h 686"/>
                <a:gd name="T86" fmla="*/ 110 w 599"/>
                <a:gd name="T87" fmla="*/ 230 h 686"/>
                <a:gd name="T88" fmla="*/ 87 w 599"/>
                <a:gd name="T89" fmla="*/ 279 h 686"/>
                <a:gd name="T90" fmla="*/ 71 w 599"/>
                <a:gd name="T91" fmla="*/ 331 h 686"/>
                <a:gd name="T92" fmla="*/ 61 w 599"/>
                <a:gd name="T93" fmla="*/ 384 h 686"/>
                <a:gd name="T94" fmla="*/ 57 w 599"/>
                <a:gd name="T95" fmla="*/ 440 h 686"/>
                <a:gd name="T96" fmla="*/ 60 w 599"/>
                <a:gd name="T97" fmla="*/ 487 h 686"/>
                <a:gd name="T98" fmla="*/ 73 w 599"/>
                <a:gd name="T99" fmla="*/ 545 h 686"/>
                <a:gd name="T100" fmla="*/ 96 w 599"/>
                <a:gd name="T101" fmla="*/ 589 h 686"/>
                <a:gd name="T102" fmla="*/ 129 w 599"/>
                <a:gd name="T103" fmla="*/ 618 h 686"/>
                <a:gd name="T104" fmla="*/ 170 w 599"/>
                <a:gd name="T105" fmla="*/ 634 h 686"/>
                <a:gd name="T106" fmla="*/ 203 w 599"/>
                <a:gd name="T107" fmla="*/ 638 h 686"/>
                <a:gd name="T108" fmla="*/ 249 w 599"/>
                <a:gd name="T109" fmla="*/ 632 h 686"/>
                <a:gd name="T110" fmla="*/ 297 w 599"/>
                <a:gd name="T111" fmla="*/ 616 h 686"/>
                <a:gd name="T112" fmla="*/ 343 w 599"/>
                <a:gd name="T113" fmla="*/ 591 h 686"/>
                <a:gd name="T114" fmla="*/ 389 w 599"/>
                <a:gd name="T115" fmla="*/ 556 h 686"/>
                <a:gd name="T116" fmla="*/ 433 w 599"/>
                <a:gd name="T117" fmla="*/ 513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99" h="686">
                  <a:moveTo>
                    <a:pt x="355" y="0"/>
                  </a:moveTo>
                  <a:lnTo>
                    <a:pt x="355" y="0"/>
                  </a:lnTo>
                  <a:lnTo>
                    <a:pt x="369" y="1"/>
                  </a:lnTo>
                  <a:lnTo>
                    <a:pt x="383" y="2"/>
                  </a:lnTo>
                  <a:lnTo>
                    <a:pt x="395" y="4"/>
                  </a:lnTo>
                  <a:lnTo>
                    <a:pt x="408" y="8"/>
                  </a:lnTo>
                  <a:lnTo>
                    <a:pt x="420" y="12"/>
                  </a:lnTo>
                  <a:lnTo>
                    <a:pt x="433" y="17"/>
                  </a:lnTo>
                  <a:lnTo>
                    <a:pt x="444" y="22"/>
                  </a:lnTo>
                  <a:lnTo>
                    <a:pt x="454" y="29"/>
                  </a:lnTo>
                  <a:lnTo>
                    <a:pt x="465" y="36"/>
                  </a:lnTo>
                  <a:lnTo>
                    <a:pt x="475" y="44"/>
                  </a:lnTo>
                  <a:lnTo>
                    <a:pt x="484" y="53"/>
                  </a:lnTo>
                  <a:lnTo>
                    <a:pt x="493" y="62"/>
                  </a:lnTo>
                  <a:lnTo>
                    <a:pt x="501" y="72"/>
                  </a:lnTo>
                  <a:lnTo>
                    <a:pt x="509" y="84"/>
                  </a:lnTo>
                  <a:lnTo>
                    <a:pt x="517" y="95"/>
                  </a:lnTo>
                  <a:lnTo>
                    <a:pt x="524" y="106"/>
                  </a:lnTo>
                  <a:lnTo>
                    <a:pt x="528" y="106"/>
                  </a:lnTo>
                  <a:lnTo>
                    <a:pt x="553" y="17"/>
                  </a:lnTo>
                  <a:lnTo>
                    <a:pt x="599" y="17"/>
                  </a:lnTo>
                  <a:lnTo>
                    <a:pt x="469" y="671"/>
                  </a:lnTo>
                  <a:lnTo>
                    <a:pt x="422" y="671"/>
                  </a:lnTo>
                  <a:lnTo>
                    <a:pt x="436" y="566"/>
                  </a:lnTo>
                  <a:lnTo>
                    <a:pt x="431" y="566"/>
                  </a:lnTo>
                  <a:lnTo>
                    <a:pt x="431" y="566"/>
                  </a:lnTo>
                  <a:lnTo>
                    <a:pt x="406" y="592"/>
                  </a:lnTo>
                  <a:lnTo>
                    <a:pt x="392" y="604"/>
                  </a:lnTo>
                  <a:lnTo>
                    <a:pt x="377" y="615"/>
                  </a:lnTo>
                  <a:lnTo>
                    <a:pt x="364" y="625"/>
                  </a:lnTo>
                  <a:lnTo>
                    <a:pt x="349" y="635"/>
                  </a:lnTo>
                  <a:lnTo>
                    <a:pt x="334" y="644"/>
                  </a:lnTo>
                  <a:lnTo>
                    <a:pt x="320" y="652"/>
                  </a:lnTo>
                  <a:lnTo>
                    <a:pt x="304" y="660"/>
                  </a:lnTo>
                  <a:lnTo>
                    <a:pt x="288" y="667"/>
                  </a:lnTo>
                  <a:lnTo>
                    <a:pt x="272" y="673"/>
                  </a:lnTo>
                  <a:lnTo>
                    <a:pt x="256" y="677"/>
                  </a:lnTo>
                  <a:lnTo>
                    <a:pt x="240" y="682"/>
                  </a:lnTo>
                  <a:lnTo>
                    <a:pt x="223" y="684"/>
                  </a:lnTo>
                  <a:lnTo>
                    <a:pt x="207" y="686"/>
                  </a:lnTo>
                  <a:lnTo>
                    <a:pt x="190" y="686"/>
                  </a:lnTo>
                  <a:lnTo>
                    <a:pt x="190" y="686"/>
                  </a:lnTo>
                  <a:lnTo>
                    <a:pt x="169" y="685"/>
                  </a:lnTo>
                  <a:lnTo>
                    <a:pt x="150" y="683"/>
                  </a:lnTo>
                  <a:lnTo>
                    <a:pt x="130" y="677"/>
                  </a:lnTo>
                  <a:lnTo>
                    <a:pt x="112" y="672"/>
                  </a:lnTo>
                  <a:lnTo>
                    <a:pt x="95" y="663"/>
                  </a:lnTo>
                  <a:lnTo>
                    <a:pt x="79" y="652"/>
                  </a:lnTo>
                  <a:lnTo>
                    <a:pt x="66" y="640"/>
                  </a:lnTo>
                  <a:lnTo>
                    <a:pt x="52" y="626"/>
                  </a:lnTo>
                  <a:lnTo>
                    <a:pt x="41" y="610"/>
                  </a:lnTo>
                  <a:lnTo>
                    <a:pt x="31" y="592"/>
                  </a:lnTo>
                  <a:lnTo>
                    <a:pt x="22" y="573"/>
                  </a:lnTo>
                  <a:lnTo>
                    <a:pt x="14" y="552"/>
                  </a:lnTo>
                  <a:lnTo>
                    <a:pt x="8" y="530"/>
                  </a:lnTo>
                  <a:lnTo>
                    <a:pt x="3" y="505"/>
                  </a:lnTo>
                  <a:lnTo>
                    <a:pt x="1" y="479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0" y="428"/>
                  </a:lnTo>
                  <a:lnTo>
                    <a:pt x="2" y="404"/>
                  </a:lnTo>
                  <a:lnTo>
                    <a:pt x="5" y="381"/>
                  </a:lnTo>
                  <a:lnTo>
                    <a:pt x="8" y="360"/>
                  </a:lnTo>
                  <a:lnTo>
                    <a:pt x="13" y="337"/>
                  </a:lnTo>
                  <a:lnTo>
                    <a:pt x="17" y="315"/>
                  </a:lnTo>
                  <a:lnTo>
                    <a:pt x="23" y="295"/>
                  </a:lnTo>
                  <a:lnTo>
                    <a:pt x="30" y="274"/>
                  </a:lnTo>
                  <a:lnTo>
                    <a:pt x="37" y="254"/>
                  </a:lnTo>
                  <a:lnTo>
                    <a:pt x="45" y="235"/>
                  </a:lnTo>
                  <a:lnTo>
                    <a:pt x="54" y="215"/>
                  </a:lnTo>
                  <a:lnTo>
                    <a:pt x="65" y="197"/>
                  </a:lnTo>
                  <a:lnTo>
                    <a:pt x="75" y="180"/>
                  </a:lnTo>
                  <a:lnTo>
                    <a:pt x="86" y="163"/>
                  </a:lnTo>
                  <a:lnTo>
                    <a:pt x="98" y="146"/>
                  </a:lnTo>
                  <a:lnTo>
                    <a:pt x="110" y="131"/>
                  </a:lnTo>
                  <a:lnTo>
                    <a:pt x="122" y="117"/>
                  </a:lnTo>
                  <a:lnTo>
                    <a:pt x="135" y="102"/>
                  </a:lnTo>
                  <a:lnTo>
                    <a:pt x="150" y="88"/>
                  </a:lnTo>
                  <a:lnTo>
                    <a:pt x="163" y="76"/>
                  </a:lnTo>
                  <a:lnTo>
                    <a:pt x="178" y="64"/>
                  </a:lnTo>
                  <a:lnTo>
                    <a:pt x="193" y="54"/>
                  </a:lnTo>
                  <a:lnTo>
                    <a:pt x="207" y="44"/>
                  </a:lnTo>
                  <a:lnTo>
                    <a:pt x="223" y="35"/>
                  </a:lnTo>
                  <a:lnTo>
                    <a:pt x="239" y="27"/>
                  </a:lnTo>
                  <a:lnTo>
                    <a:pt x="255" y="20"/>
                  </a:lnTo>
                  <a:lnTo>
                    <a:pt x="271" y="14"/>
                  </a:lnTo>
                  <a:lnTo>
                    <a:pt x="288" y="9"/>
                  </a:lnTo>
                  <a:lnTo>
                    <a:pt x="305" y="5"/>
                  </a:lnTo>
                  <a:lnTo>
                    <a:pt x="321" y="2"/>
                  </a:lnTo>
                  <a:lnTo>
                    <a:pt x="338" y="1"/>
                  </a:lnTo>
                  <a:lnTo>
                    <a:pt x="355" y="0"/>
                  </a:lnTo>
                  <a:lnTo>
                    <a:pt x="355" y="0"/>
                  </a:lnTo>
                  <a:close/>
                  <a:moveTo>
                    <a:pt x="448" y="496"/>
                  </a:moveTo>
                  <a:lnTo>
                    <a:pt x="516" y="168"/>
                  </a:lnTo>
                  <a:lnTo>
                    <a:pt x="516" y="168"/>
                  </a:lnTo>
                  <a:lnTo>
                    <a:pt x="507" y="152"/>
                  </a:lnTo>
                  <a:lnTo>
                    <a:pt x="497" y="138"/>
                  </a:lnTo>
                  <a:lnTo>
                    <a:pt x="488" y="126"/>
                  </a:lnTo>
                  <a:lnTo>
                    <a:pt x="478" y="113"/>
                  </a:lnTo>
                  <a:lnTo>
                    <a:pt x="469" y="103"/>
                  </a:lnTo>
                  <a:lnTo>
                    <a:pt x="459" y="93"/>
                  </a:lnTo>
                  <a:lnTo>
                    <a:pt x="450" y="84"/>
                  </a:lnTo>
                  <a:lnTo>
                    <a:pt x="440" y="77"/>
                  </a:lnTo>
                  <a:lnTo>
                    <a:pt x="429" y="70"/>
                  </a:lnTo>
                  <a:lnTo>
                    <a:pt x="419" y="64"/>
                  </a:lnTo>
                  <a:lnTo>
                    <a:pt x="409" y="60"/>
                  </a:lnTo>
                  <a:lnTo>
                    <a:pt x="398" y="55"/>
                  </a:lnTo>
                  <a:lnTo>
                    <a:pt x="388" y="53"/>
                  </a:lnTo>
                  <a:lnTo>
                    <a:pt x="376" y="51"/>
                  </a:lnTo>
                  <a:lnTo>
                    <a:pt x="365" y="50"/>
                  </a:lnTo>
                  <a:lnTo>
                    <a:pt x="354" y="49"/>
                  </a:lnTo>
                  <a:lnTo>
                    <a:pt x="354" y="49"/>
                  </a:lnTo>
                  <a:lnTo>
                    <a:pt x="339" y="50"/>
                  </a:lnTo>
                  <a:lnTo>
                    <a:pt x="324" y="51"/>
                  </a:lnTo>
                  <a:lnTo>
                    <a:pt x="311" y="54"/>
                  </a:lnTo>
                  <a:lnTo>
                    <a:pt x="296" y="58"/>
                  </a:lnTo>
                  <a:lnTo>
                    <a:pt x="282" y="62"/>
                  </a:lnTo>
                  <a:lnTo>
                    <a:pt x="269" y="68"/>
                  </a:lnTo>
                  <a:lnTo>
                    <a:pt x="255" y="75"/>
                  </a:lnTo>
                  <a:lnTo>
                    <a:pt x="241" y="83"/>
                  </a:lnTo>
                  <a:lnTo>
                    <a:pt x="229" y="91"/>
                  </a:lnTo>
                  <a:lnTo>
                    <a:pt x="216" y="101"/>
                  </a:lnTo>
                  <a:lnTo>
                    <a:pt x="204" y="110"/>
                  </a:lnTo>
                  <a:lnTo>
                    <a:pt x="192" y="121"/>
                  </a:lnTo>
                  <a:lnTo>
                    <a:pt x="180" y="133"/>
                  </a:lnTo>
                  <a:lnTo>
                    <a:pt x="169" y="145"/>
                  </a:lnTo>
                  <a:lnTo>
                    <a:pt x="158" y="157"/>
                  </a:lnTo>
                  <a:lnTo>
                    <a:pt x="147" y="171"/>
                  </a:lnTo>
                  <a:lnTo>
                    <a:pt x="137" y="185"/>
                  </a:lnTo>
                  <a:lnTo>
                    <a:pt x="128" y="199"/>
                  </a:lnTo>
                  <a:lnTo>
                    <a:pt x="119" y="214"/>
                  </a:lnTo>
                  <a:lnTo>
                    <a:pt x="110" y="230"/>
                  </a:lnTo>
                  <a:lnTo>
                    <a:pt x="102" y="246"/>
                  </a:lnTo>
                  <a:lnTo>
                    <a:pt x="94" y="262"/>
                  </a:lnTo>
                  <a:lnTo>
                    <a:pt x="87" y="279"/>
                  </a:lnTo>
                  <a:lnTo>
                    <a:pt x="82" y="296"/>
                  </a:lnTo>
                  <a:lnTo>
                    <a:pt x="76" y="313"/>
                  </a:lnTo>
                  <a:lnTo>
                    <a:pt x="71" y="331"/>
                  </a:lnTo>
                  <a:lnTo>
                    <a:pt x="67" y="349"/>
                  </a:lnTo>
                  <a:lnTo>
                    <a:pt x="64" y="366"/>
                  </a:lnTo>
                  <a:lnTo>
                    <a:pt x="61" y="384"/>
                  </a:lnTo>
                  <a:lnTo>
                    <a:pt x="59" y="404"/>
                  </a:lnTo>
                  <a:lnTo>
                    <a:pt x="58" y="422"/>
                  </a:lnTo>
                  <a:lnTo>
                    <a:pt x="57" y="440"/>
                  </a:lnTo>
                  <a:lnTo>
                    <a:pt x="57" y="440"/>
                  </a:lnTo>
                  <a:lnTo>
                    <a:pt x="58" y="464"/>
                  </a:lnTo>
                  <a:lnTo>
                    <a:pt x="60" y="487"/>
                  </a:lnTo>
                  <a:lnTo>
                    <a:pt x="62" y="507"/>
                  </a:lnTo>
                  <a:lnTo>
                    <a:pt x="67" y="526"/>
                  </a:lnTo>
                  <a:lnTo>
                    <a:pt x="73" y="545"/>
                  </a:lnTo>
                  <a:lnTo>
                    <a:pt x="79" y="560"/>
                  </a:lnTo>
                  <a:lnTo>
                    <a:pt x="87" y="575"/>
                  </a:lnTo>
                  <a:lnTo>
                    <a:pt x="96" y="589"/>
                  </a:lnTo>
                  <a:lnTo>
                    <a:pt x="107" y="600"/>
                  </a:lnTo>
                  <a:lnTo>
                    <a:pt x="117" y="609"/>
                  </a:lnTo>
                  <a:lnTo>
                    <a:pt x="129" y="618"/>
                  </a:lnTo>
                  <a:lnTo>
                    <a:pt x="142" y="625"/>
                  </a:lnTo>
                  <a:lnTo>
                    <a:pt x="155" y="631"/>
                  </a:lnTo>
                  <a:lnTo>
                    <a:pt x="170" y="634"/>
                  </a:lnTo>
                  <a:lnTo>
                    <a:pt x="186" y="636"/>
                  </a:lnTo>
                  <a:lnTo>
                    <a:pt x="203" y="638"/>
                  </a:lnTo>
                  <a:lnTo>
                    <a:pt x="203" y="638"/>
                  </a:lnTo>
                  <a:lnTo>
                    <a:pt x="219" y="636"/>
                  </a:lnTo>
                  <a:lnTo>
                    <a:pt x="235" y="635"/>
                  </a:lnTo>
                  <a:lnTo>
                    <a:pt x="249" y="632"/>
                  </a:lnTo>
                  <a:lnTo>
                    <a:pt x="265" y="627"/>
                  </a:lnTo>
                  <a:lnTo>
                    <a:pt x="281" y="623"/>
                  </a:lnTo>
                  <a:lnTo>
                    <a:pt x="297" y="616"/>
                  </a:lnTo>
                  <a:lnTo>
                    <a:pt x="312" y="609"/>
                  </a:lnTo>
                  <a:lnTo>
                    <a:pt x="328" y="600"/>
                  </a:lnTo>
                  <a:lnTo>
                    <a:pt x="343" y="591"/>
                  </a:lnTo>
                  <a:lnTo>
                    <a:pt x="358" y="580"/>
                  </a:lnTo>
                  <a:lnTo>
                    <a:pt x="373" y="568"/>
                  </a:lnTo>
                  <a:lnTo>
                    <a:pt x="389" y="556"/>
                  </a:lnTo>
                  <a:lnTo>
                    <a:pt x="403" y="542"/>
                  </a:lnTo>
                  <a:lnTo>
                    <a:pt x="418" y="527"/>
                  </a:lnTo>
                  <a:lnTo>
                    <a:pt x="433" y="513"/>
                  </a:lnTo>
                  <a:lnTo>
                    <a:pt x="448" y="496"/>
                  </a:lnTo>
                  <a:lnTo>
                    <a:pt x="448" y="49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0"/>
            <p:cNvSpPr>
              <a:spLocks/>
            </p:cNvSpPr>
            <p:nvPr userDrawn="1"/>
          </p:nvSpPr>
          <p:spPr bwMode="auto">
            <a:xfrm>
              <a:off x="7182344" y="6392302"/>
              <a:ext cx="57905" cy="144008"/>
            </a:xfrm>
            <a:custGeom>
              <a:avLst/>
              <a:gdLst>
                <a:gd name="T0" fmla="*/ 0 w 344"/>
                <a:gd name="T1" fmla="*/ 237 h 857"/>
                <a:gd name="T2" fmla="*/ 113 w 344"/>
                <a:gd name="T3" fmla="*/ 188 h 857"/>
                <a:gd name="T4" fmla="*/ 206 w 344"/>
                <a:gd name="T5" fmla="*/ 0 h 857"/>
                <a:gd name="T6" fmla="*/ 344 w 344"/>
                <a:gd name="T7" fmla="*/ 188 h 857"/>
                <a:gd name="T8" fmla="*/ 157 w 344"/>
                <a:gd name="T9" fmla="*/ 237 h 857"/>
                <a:gd name="T10" fmla="*/ 69 w 344"/>
                <a:gd name="T11" fmla="*/ 666 h 857"/>
                <a:gd name="T12" fmla="*/ 63 w 344"/>
                <a:gd name="T13" fmla="*/ 703 h 857"/>
                <a:gd name="T14" fmla="*/ 63 w 344"/>
                <a:gd name="T15" fmla="*/ 717 h 857"/>
                <a:gd name="T16" fmla="*/ 66 w 344"/>
                <a:gd name="T17" fmla="*/ 747 h 857"/>
                <a:gd name="T18" fmla="*/ 70 w 344"/>
                <a:gd name="T19" fmla="*/ 764 h 857"/>
                <a:gd name="T20" fmla="*/ 78 w 344"/>
                <a:gd name="T21" fmla="*/ 779 h 857"/>
                <a:gd name="T22" fmla="*/ 88 w 344"/>
                <a:gd name="T23" fmla="*/ 790 h 857"/>
                <a:gd name="T24" fmla="*/ 103 w 344"/>
                <a:gd name="T25" fmla="*/ 800 h 857"/>
                <a:gd name="T26" fmla="*/ 121 w 344"/>
                <a:gd name="T27" fmla="*/ 805 h 857"/>
                <a:gd name="T28" fmla="*/ 143 w 344"/>
                <a:gd name="T29" fmla="*/ 809 h 857"/>
                <a:gd name="T30" fmla="*/ 156 w 344"/>
                <a:gd name="T31" fmla="*/ 809 h 857"/>
                <a:gd name="T32" fmla="*/ 178 w 344"/>
                <a:gd name="T33" fmla="*/ 806 h 857"/>
                <a:gd name="T34" fmla="*/ 198 w 344"/>
                <a:gd name="T35" fmla="*/ 801 h 857"/>
                <a:gd name="T36" fmla="*/ 234 w 344"/>
                <a:gd name="T37" fmla="*/ 785 h 857"/>
                <a:gd name="T38" fmla="*/ 249 w 344"/>
                <a:gd name="T39" fmla="*/ 828 h 857"/>
                <a:gd name="T40" fmla="*/ 216 w 344"/>
                <a:gd name="T41" fmla="*/ 843 h 857"/>
                <a:gd name="T42" fmla="*/ 189 w 344"/>
                <a:gd name="T43" fmla="*/ 852 h 857"/>
                <a:gd name="T44" fmla="*/ 161 w 344"/>
                <a:gd name="T45" fmla="*/ 856 h 857"/>
                <a:gd name="T46" fmla="*/ 145 w 344"/>
                <a:gd name="T47" fmla="*/ 857 h 857"/>
                <a:gd name="T48" fmla="*/ 110 w 344"/>
                <a:gd name="T49" fmla="*/ 855 h 857"/>
                <a:gd name="T50" fmla="*/ 80 w 344"/>
                <a:gd name="T51" fmla="*/ 847 h 857"/>
                <a:gd name="T52" fmla="*/ 57 w 344"/>
                <a:gd name="T53" fmla="*/ 835 h 857"/>
                <a:gd name="T54" fmla="*/ 38 w 344"/>
                <a:gd name="T55" fmla="*/ 819 h 857"/>
                <a:gd name="T56" fmla="*/ 24 w 344"/>
                <a:gd name="T57" fmla="*/ 800 h 857"/>
                <a:gd name="T58" fmla="*/ 15 w 344"/>
                <a:gd name="T59" fmla="*/ 778 h 857"/>
                <a:gd name="T60" fmla="*/ 9 w 344"/>
                <a:gd name="T61" fmla="*/ 754 h 857"/>
                <a:gd name="T62" fmla="*/ 8 w 344"/>
                <a:gd name="T63" fmla="*/ 728 h 857"/>
                <a:gd name="T64" fmla="*/ 8 w 344"/>
                <a:gd name="T65" fmla="*/ 711 h 857"/>
                <a:gd name="T66" fmla="*/ 14 w 344"/>
                <a:gd name="T67" fmla="*/ 662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4" h="857">
                  <a:moveTo>
                    <a:pt x="102" y="237"/>
                  </a:moveTo>
                  <a:lnTo>
                    <a:pt x="0" y="237"/>
                  </a:lnTo>
                  <a:lnTo>
                    <a:pt x="8" y="192"/>
                  </a:lnTo>
                  <a:lnTo>
                    <a:pt x="113" y="188"/>
                  </a:lnTo>
                  <a:lnTo>
                    <a:pt x="159" y="0"/>
                  </a:lnTo>
                  <a:lnTo>
                    <a:pt x="206" y="0"/>
                  </a:lnTo>
                  <a:lnTo>
                    <a:pt x="168" y="188"/>
                  </a:lnTo>
                  <a:lnTo>
                    <a:pt x="344" y="188"/>
                  </a:lnTo>
                  <a:lnTo>
                    <a:pt x="334" y="237"/>
                  </a:lnTo>
                  <a:lnTo>
                    <a:pt x="157" y="237"/>
                  </a:lnTo>
                  <a:lnTo>
                    <a:pt x="69" y="666"/>
                  </a:lnTo>
                  <a:lnTo>
                    <a:pt x="69" y="666"/>
                  </a:lnTo>
                  <a:lnTo>
                    <a:pt x="64" y="691"/>
                  </a:lnTo>
                  <a:lnTo>
                    <a:pt x="63" y="703"/>
                  </a:lnTo>
                  <a:lnTo>
                    <a:pt x="63" y="717"/>
                  </a:lnTo>
                  <a:lnTo>
                    <a:pt x="63" y="717"/>
                  </a:lnTo>
                  <a:lnTo>
                    <a:pt x="64" y="738"/>
                  </a:lnTo>
                  <a:lnTo>
                    <a:pt x="66" y="747"/>
                  </a:lnTo>
                  <a:lnTo>
                    <a:pt x="68" y="756"/>
                  </a:lnTo>
                  <a:lnTo>
                    <a:pt x="70" y="764"/>
                  </a:lnTo>
                  <a:lnTo>
                    <a:pt x="74" y="772"/>
                  </a:lnTo>
                  <a:lnTo>
                    <a:pt x="78" y="779"/>
                  </a:lnTo>
                  <a:lnTo>
                    <a:pt x="83" y="785"/>
                  </a:lnTo>
                  <a:lnTo>
                    <a:pt x="88" y="790"/>
                  </a:lnTo>
                  <a:lnTo>
                    <a:pt x="95" y="795"/>
                  </a:lnTo>
                  <a:lnTo>
                    <a:pt x="103" y="800"/>
                  </a:lnTo>
                  <a:lnTo>
                    <a:pt x="111" y="803"/>
                  </a:lnTo>
                  <a:lnTo>
                    <a:pt x="121" y="805"/>
                  </a:lnTo>
                  <a:lnTo>
                    <a:pt x="131" y="807"/>
                  </a:lnTo>
                  <a:lnTo>
                    <a:pt x="143" y="809"/>
                  </a:lnTo>
                  <a:lnTo>
                    <a:pt x="156" y="809"/>
                  </a:lnTo>
                  <a:lnTo>
                    <a:pt x="156" y="809"/>
                  </a:lnTo>
                  <a:lnTo>
                    <a:pt x="168" y="807"/>
                  </a:lnTo>
                  <a:lnTo>
                    <a:pt x="178" y="806"/>
                  </a:lnTo>
                  <a:lnTo>
                    <a:pt x="189" y="804"/>
                  </a:lnTo>
                  <a:lnTo>
                    <a:pt x="198" y="801"/>
                  </a:lnTo>
                  <a:lnTo>
                    <a:pt x="217" y="794"/>
                  </a:lnTo>
                  <a:lnTo>
                    <a:pt x="234" y="785"/>
                  </a:lnTo>
                  <a:lnTo>
                    <a:pt x="249" y="828"/>
                  </a:lnTo>
                  <a:lnTo>
                    <a:pt x="249" y="828"/>
                  </a:lnTo>
                  <a:lnTo>
                    <a:pt x="228" y="838"/>
                  </a:lnTo>
                  <a:lnTo>
                    <a:pt x="216" y="843"/>
                  </a:lnTo>
                  <a:lnTo>
                    <a:pt x="204" y="847"/>
                  </a:lnTo>
                  <a:lnTo>
                    <a:pt x="189" y="852"/>
                  </a:lnTo>
                  <a:lnTo>
                    <a:pt x="176" y="855"/>
                  </a:lnTo>
                  <a:lnTo>
                    <a:pt x="161" y="856"/>
                  </a:lnTo>
                  <a:lnTo>
                    <a:pt x="145" y="857"/>
                  </a:lnTo>
                  <a:lnTo>
                    <a:pt x="145" y="857"/>
                  </a:lnTo>
                  <a:lnTo>
                    <a:pt x="127" y="856"/>
                  </a:lnTo>
                  <a:lnTo>
                    <a:pt x="110" y="855"/>
                  </a:lnTo>
                  <a:lnTo>
                    <a:pt x="94" y="852"/>
                  </a:lnTo>
                  <a:lnTo>
                    <a:pt x="80" y="847"/>
                  </a:lnTo>
                  <a:lnTo>
                    <a:pt x="68" y="842"/>
                  </a:lnTo>
                  <a:lnTo>
                    <a:pt x="57" y="835"/>
                  </a:lnTo>
                  <a:lnTo>
                    <a:pt x="46" y="827"/>
                  </a:lnTo>
                  <a:lnTo>
                    <a:pt x="38" y="819"/>
                  </a:lnTo>
                  <a:lnTo>
                    <a:pt x="31" y="810"/>
                  </a:lnTo>
                  <a:lnTo>
                    <a:pt x="24" y="800"/>
                  </a:lnTo>
                  <a:lnTo>
                    <a:pt x="19" y="789"/>
                  </a:lnTo>
                  <a:lnTo>
                    <a:pt x="15" y="778"/>
                  </a:lnTo>
                  <a:lnTo>
                    <a:pt x="11" y="765"/>
                  </a:lnTo>
                  <a:lnTo>
                    <a:pt x="9" y="754"/>
                  </a:lnTo>
                  <a:lnTo>
                    <a:pt x="8" y="740"/>
                  </a:lnTo>
                  <a:lnTo>
                    <a:pt x="8" y="728"/>
                  </a:lnTo>
                  <a:lnTo>
                    <a:pt x="8" y="728"/>
                  </a:lnTo>
                  <a:lnTo>
                    <a:pt x="8" y="711"/>
                  </a:lnTo>
                  <a:lnTo>
                    <a:pt x="9" y="695"/>
                  </a:lnTo>
                  <a:lnTo>
                    <a:pt x="14" y="662"/>
                  </a:lnTo>
                  <a:lnTo>
                    <a:pt x="102" y="23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1"/>
            <p:cNvSpPr>
              <a:spLocks noEditPoints="1"/>
            </p:cNvSpPr>
            <p:nvPr userDrawn="1"/>
          </p:nvSpPr>
          <p:spPr bwMode="auto">
            <a:xfrm>
              <a:off x="7239746" y="6379211"/>
              <a:ext cx="42296" cy="154582"/>
            </a:xfrm>
            <a:custGeom>
              <a:avLst/>
              <a:gdLst>
                <a:gd name="T0" fmla="*/ 132 w 252"/>
                <a:gd name="T1" fmla="*/ 265 h 919"/>
                <a:gd name="T2" fmla="*/ 188 w 252"/>
                <a:gd name="T3" fmla="*/ 265 h 919"/>
                <a:gd name="T4" fmla="*/ 57 w 252"/>
                <a:gd name="T5" fmla="*/ 919 h 919"/>
                <a:gd name="T6" fmla="*/ 0 w 252"/>
                <a:gd name="T7" fmla="*/ 919 h 919"/>
                <a:gd name="T8" fmla="*/ 132 w 252"/>
                <a:gd name="T9" fmla="*/ 265 h 919"/>
                <a:gd name="T10" fmla="*/ 150 w 252"/>
                <a:gd name="T11" fmla="*/ 62 h 919"/>
                <a:gd name="T12" fmla="*/ 150 w 252"/>
                <a:gd name="T13" fmla="*/ 62 h 919"/>
                <a:gd name="T14" fmla="*/ 151 w 252"/>
                <a:gd name="T15" fmla="*/ 49 h 919"/>
                <a:gd name="T16" fmla="*/ 154 w 252"/>
                <a:gd name="T17" fmla="*/ 37 h 919"/>
                <a:gd name="T18" fmla="*/ 160 w 252"/>
                <a:gd name="T19" fmla="*/ 26 h 919"/>
                <a:gd name="T20" fmla="*/ 167 w 252"/>
                <a:gd name="T21" fmla="*/ 17 h 919"/>
                <a:gd name="T22" fmla="*/ 176 w 252"/>
                <a:gd name="T23" fmla="*/ 11 h 919"/>
                <a:gd name="T24" fmla="*/ 185 w 252"/>
                <a:gd name="T25" fmla="*/ 5 h 919"/>
                <a:gd name="T26" fmla="*/ 196 w 252"/>
                <a:gd name="T27" fmla="*/ 1 h 919"/>
                <a:gd name="T28" fmla="*/ 206 w 252"/>
                <a:gd name="T29" fmla="*/ 0 h 919"/>
                <a:gd name="T30" fmla="*/ 206 w 252"/>
                <a:gd name="T31" fmla="*/ 0 h 919"/>
                <a:gd name="T32" fmla="*/ 215 w 252"/>
                <a:gd name="T33" fmla="*/ 1 h 919"/>
                <a:gd name="T34" fmla="*/ 225 w 252"/>
                <a:gd name="T35" fmla="*/ 4 h 919"/>
                <a:gd name="T36" fmla="*/ 231 w 252"/>
                <a:gd name="T37" fmla="*/ 7 h 919"/>
                <a:gd name="T38" fmla="*/ 238 w 252"/>
                <a:gd name="T39" fmla="*/ 13 h 919"/>
                <a:gd name="T40" fmla="*/ 244 w 252"/>
                <a:gd name="T41" fmla="*/ 20 h 919"/>
                <a:gd name="T42" fmla="*/ 248 w 252"/>
                <a:gd name="T43" fmla="*/ 28 h 919"/>
                <a:gd name="T44" fmla="*/ 251 w 252"/>
                <a:gd name="T45" fmla="*/ 37 h 919"/>
                <a:gd name="T46" fmla="*/ 252 w 252"/>
                <a:gd name="T47" fmla="*/ 47 h 919"/>
                <a:gd name="T48" fmla="*/ 252 w 252"/>
                <a:gd name="T49" fmla="*/ 47 h 919"/>
                <a:gd name="T50" fmla="*/ 251 w 252"/>
                <a:gd name="T51" fmla="*/ 59 h 919"/>
                <a:gd name="T52" fmla="*/ 247 w 252"/>
                <a:gd name="T53" fmla="*/ 71 h 919"/>
                <a:gd name="T54" fmla="*/ 242 w 252"/>
                <a:gd name="T55" fmla="*/ 81 h 919"/>
                <a:gd name="T56" fmla="*/ 235 w 252"/>
                <a:gd name="T57" fmla="*/ 89 h 919"/>
                <a:gd name="T58" fmla="*/ 226 w 252"/>
                <a:gd name="T59" fmla="*/ 97 h 919"/>
                <a:gd name="T60" fmla="*/ 217 w 252"/>
                <a:gd name="T61" fmla="*/ 101 h 919"/>
                <a:gd name="T62" fmla="*/ 205 w 252"/>
                <a:gd name="T63" fmla="*/ 105 h 919"/>
                <a:gd name="T64" fmla="*/ 195 w 252"/>
                <a:gd name="T65" fmla="*/ 106 h 919"/>
                <a:gd name="T66" fmla="*/ 195 w 252"/>
                <a:gd name="T67" fmla="*/ 106 h 919"/>
                <a:gd name="T68" fmla="*/ 186 w 252"/>
                <a:gd name="T69" fmla="*/ 106 h 919"/>
                <a:gd name="T70" fmla="*/ 177 w 252"/>
                <a:gd name="T71" fmla="*/ 102 h 919"/>
                <a:gd name="T72" fmla="*/ 170 w 252"/>
                <a:gd name="T73" fmla="*/ 99 h 919"/>
                <a:gd name="T74" fmla="*/ 163 w 252"/>
                <a:gd name="T75" fmla="*/ 93 h 919"/>
                <a:gd name="T76" fmla="*/ 158 w 252"/>
                <a:gd name="T77" fmla="*/ 87 h 919"/>
                <a:gd name="T78" fmla="*/ 153 w 252"/>
                <a:gd name="T79" fmla="*/ 80 h 919"/>
                <a:gd name="T80" fmla="*/ 151 w 252"/>
                <a:gd name="T81" fmla="*/ 71 h 919"/>
                <a:gd name="T82" fmla="*/ 150 w 252"/>
                <a:gd name="T83" fmla="*/ 62 h 919"/>
                <a:gd name="T84" fmla="*/ 150 w 252"/>
                <a:gd name="T85" fmla="*/ 62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2" h="919">
                  <a:moveTo>
                    <a:pt x="132" y="265"/>
                  </a:moveTo>
                  <a:lnTo>
                    <a:pt x="188" y="265"/>
                  </a:lnTo>
                  <a:lnTo>
                    <a:pt x="57" y="919"/>
                  </a:lnTo>
                  <a:lnTo>
                    <a:pt x="0" y="919"/>
                  </a:lnTo>
                  <a:lnTo>
                    <a:pt x="132" y="265"/>
                  </a:lnTo>
                  <a:close/>
                  <a:moveTo>
                    <a:pt x="150" y="62"/>
                  </a:moveTo>
                  <a:lnTo>
                    <a:pt x="150" y="62"/>
                  </a:lnTo>
                  <a:lnTo>
                    <a:pt x="151" y="49"/>
                  </a:lnTo>
                  <a:lnTo>
                    <a:pt x="154" y="37"/>
                  </a:lnTo>
                  <a:lnTo>
                    <a:pt x="160" y="26"/>
                  </a:lnTo>
                  <a:lnTo>
                    <a:pt x="167" y="17"/>
                  </a:lnTo>
                  <a:lnTo>
                    <a:pt x="176" y="11"/>
                  </a:lnTo>
                  <a:lnTo>
                    <a:pt x="185" y="5"/>
                  </a:lnTo>
                  <a:lnTo>
                    <a:pt x="196" y="1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15" y="1"/>
                  </a:lnTo>
                  <a:lnTo>
                    <a:pt x="225" y="4"/>
                  </a:lnTo>
                  <a:lnTo>
                    <a:pt x="231" y="7"/>
                  </a:lnTo>
                  <a:lnTo>
                    <a:pt x="238" y="13"/>
                  </a:lnTo>
                  <a:lnTo>
                    <a:pt x="244" y="20"/>
                  </a:lnTo>
                  <a:lnTo>
                    <a:pt x="248" y="28"/>
                  </a:lnTo>
                  <a:lnTo>
                    <a:pt x="251" y="37"/>
                  </a:lnTo>
                  <a:lnTo>
                    <a:pt x="252" y="47"/>
                  </a:lnTo>
                  <a:lnTo>
                    <a:pt x="252" y="47"/>
                  </a:lnTo>
                  <a:lnTo>
                    <a:pt x="251" y="59"/>
                  </a:lnTo>
                  <a:lnTo>
                    <a:pt x="247" y="71"/>
                  </a:lnTo>
                  <a:lnTo>
                    <a:pt x="242" y="81"/>
                  </a:lnTo>
                  <a:lnTo>
                    <a:pt x="235" y="89"/>
                  </a:lnTo>
                  <a:lnTo>
                    <a:pt x="226" y="97"/>
                  </a:lnTo>
                  <a:lnTo>
                    <a:pt x="217" y="101"/>
                  </a:lnTo>
                  <a:lnTo>
                    <a:pt x="205" y="105"/>
                  </a:lnTo>
                  <a:lnTo>
                    <a:pt x="195" y="106"/>
                  </a:lnTo>
                  <a:lnTo>
                    <a:pt x="195" y="106"/>
                  </a:lnTo>
                  <a:lnTo>
                    <a:pt x="186" y="106"/>
                  </a:lnTo>
                  <a:lnTo>
                    <a:pt x="177" y="102"/>
                  </a:lnTo>
                  <a:lnTo>
                    <a:pt x="170" y="99"/>
                  </a:lnTo>
                  <a:lnTo>
                    <a:pt x="163" y="93"/>
                  </a:lnTo>
                  <a:lnTo>
                    <a:pt x="158" y="87"/>
                  </a:lnTo>
                  <a:lnTo>
                    <a:pt x="153" y="80"/>
                  </a:lnTo>
                  <a:lnTo>
                    <a:pt x="151" y="71"/>
                  </a:lnTo>
                  <a:lnTo>
                    <a:pt x="150" y="62"/>
                  </a:lnTo>
                  <a:lnTo>
                    <a:pt x="150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2"/>
            <p:cNvSpPr>
              <a:spLocks noEditPoints="1"/>
            </p:cNvSpPr>
            <p:nvPr userDrawn="1"/>
          </p:nvSpPr>
          <p:spPr bwMode="auto">
            <a:xfrm>
              <a:off x="7283552" y="6421003"/>
              <a:ext cx="95166" cy="115307"/>
            </a:xfrm>
            <a:custGeom>
              <a:avLst/>
              <a:gdLst>
                <a:gd name="T0" fmla="*/ 2 w 566"/>
                <a:gd name="T1" fmla="*/ 382 h 686"/>
                <a:gd name="T2" fmla="*/ 17 w 566"/>
                <a:gd name="T3" fmla="*/ 297 h 686"/>
                <a:gd name="T4" fmla="*/ 44 w 566"/>
                <a:gd name="T5" fmla="*/ 220 h 686"/>
                <a:gd name="T6" fmla="*/ 84 w 566"/>
                <a:gd name="T7" fmla="*/ 152 h 686"/>
                <a:gd name="T8" fmla="*/ 131 w 566"/>
                <a:gd name="T9" fmla="*/ 95 h 686"/>
                <a:gd name="T10" fmla="*/ 187 w 566"/>
                <a:gd name="T11" fmla="*/ 50 h 686"/>
                <a:gd name="T12" fmla="*/ 247 w 566"/>
                <a:gd name="T13" fmla="*/ 19 h 686"/>
                <a:gd name="T14" fmla="*/ 311 w 566"/>
                <a:gd name="T15" fmla="*/ 2 h 686"/>
                <a:gd name="T16" fmla="*/ 369 w 566"/>
                <a:gd name="T17" fmla="*/ 1 h 686"/>
                <a:gd name="T18" fmla="*/ 455 w 566"/>
                <a:gd name="T19" fmla="*/ 27 h 686"/>
                <a:gd name="T20" fmla="*/ 519 w 566"/>
                <a:gd name="T21" fmla="*/ 85 h 686"/>
                <a:gd name="T22" fmla="*/ 557 w 566"/>
                <a:gd name="T23" fmla="*/ 173 h 686"/>
                <a:gd name="T24" fmla="*/ 566 w 566"/>
                <a:gd name="T25" fmla="*/ 258 h 686"/>
                <a:gd name="T26" fmla="*/ 558 w 566"/>
                <a:gd name="T27" fmla="*/ 347 h 686"/>
                <a:gd name="T28" fmla="*/ 537 w 566"/>
                <a:gd name="T29" fmla="*/ 429 h 686"/>
                <a:gd name="T30" fmla="*/ 504 w 566"/>
                <a:gd name="T31" fmla="*/ 501 h 686"/>
                <a:gd name="T32" fmla="*/ 460 w 566"/>
                <a:gd name="T33" fmla="*/ 564 h 686"/>
                <a:gd name="T34" fmla="*/ 408 w 566"/>
                <a:gd name="T35" fmla="*/ 615 h 686"/>
                <a:gd name="T36" fmla="*/ 350 w 566"/>
                <a:gd name="T37" fmla="*/ 653 h 686"/>
                <a:gd name="T38" fmla="*/ 286 w 566"/>
                <a:gd name="T39" fmla="*/ 678 h 686"/>
                <a:gd name="T40" fmla="*/ 221 w 566"/>
                <a:gd name="T41" fmla="*/ 686 h 686"/>
                <a:gd name="T42" fmla="*/ 150 w 566"/>
                <a:gd name="T43" fmla="*/ 676 h 686"/>
                <a:gd name="T44" fmla="*/ 76 w 566"/>
                <a:gd name="T45" fmla="*/ 634 h 686"/>
                <a:gd name="T46" fmla="*/ 25 w 566"/>
                <a:gd name="T47" fmla="*/ 560 h 686"/>
                <a:gd name="T48" fmla="*/ 1 w 566"/>
                <a:gd name="T49" fmla="*/ 457 h 686"/>
                <a:gd name="T50" fmla="*/ 56 w 566"/>
                <a:gd name="T51" fmla="*/ 420 h 686"/>
                <a:gd name="T52" fmla="*/ 68 w 566"/>
                <a:gd name="T53" fmla="*/ 514 h 686"/>
                <a:gd name="T54" fmla="*/ 101 w 566"/>
                <a:gd name="T55" fmla="*/ 582 h 686"/>
                <a:gd name="T56" fmla="*/ 154 w 566"/>
                <a:gd name="T57" fmla="*/ 623 h 686"/>
                <a:gd name="T58" fmla="*/ 226 w 566"/>
                <a:gd name="T59" fmla="*/ 638 h 686"/>
                <a:gd name="T60" fmla="*/ 265 w 566"/>
                <a:gd name="T61" fmla="*/ 633 h 686"/>
                <a:gd name="T62" fmla="*/ 317 w 566"/>
                <a:gd name="T63" fmla="*/ 615 h 686"/>
                <a:gd name="T64" fmla="*/ 366 w 566"/>
                <a:gd name="T65" fmla="*/ 583 h 686"/>
                <a:gd name="T66" fmla="*/ 410 w 566"/>
                <a:gd name="T67" fmla="*/ 540 h 686"/>
                <a:gd name="T68" fmla="*/ 448 w 566"/>
                <a:gd name="T69" fmla="*/ 487 h 686"/>
                <a:gd name="T70" fmla="*/ 478 w 566"/>
                <a:gd name="T71" fmla="*/ 425 h 686"/>
                <a:gd name="T72" fmla="*/ 499 w 566"/>
                <a:gd name="T73" fmla="*/ 357 h 686"/>
                <a:gd name="T74" fmla="*/ 508 w 566"/>
                <a:gd name="T75" fmla="*/ 285 h 686"/>
                <a:gd name="T76" fmla="*/ 506 w 566"/>
                <a:gd name="T77" fmla="*/ 215 h 686"/>
                <a:gd name="T78" fmla="*/ 484 w 566"/>
                <a:gd name="T79" fmla="*/ 135 h 686"/>
                <a:gd name="T80" fmla="*/ 441 w 566"/>
                <a:gd name="T81" fmla="*/ 80 h 686"/>
                <a:gd name="T82" fmla="*/ 378 w 566"/>
                <a:gd name="T83" fmla="*/ 53 h 686"/>
                <a:gd name="T84" fmla="*/ 327 w 566"/>
                <a:gd name="T85" fmla="*/ 50 h 686"/>
                <a:gd name="T86" fmla="*/ 275 w 566"/>
                <a:gd name="T87" fmla="*/ 61 h 686"/>
                <a:gd name="T88" fmla="*/ 224 w 566"/>
                <a:gd name="T89" fmla="*/ 86 h 686"/>
                <a:gd name="T90" fmla="*/ 178 w 566"/>
                <a:gd name="T91" fmla="*/ 123 h 686"/>
                <a:gd name="T92" fmla="*/ 136 w 566"/>
                <a:gd name="T93" fmla="*/ 172 h 686"/>
                <a:gd name="T94" fmla="*/ 101 w 566"/>
                <a:gd name="T95" fmla="*/ 229 h 686"/>
                <a:gd name="T96" fmla="*/ 76 w 566"/>
                <a:gd name="T97" fmla="*/ 294 h 686"/>
                <a:gd name="T98" fmla="*/ 60 w 566"/>
                <a:gd name="T99" fmla="*/ 364 h 686"/>
                <a:gd name="T100" fmla="*/ 56 w 566"/>
                <a:gd name="T101" fmla="*/ 42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66" h="686">
                  <a:moveTo>
                    <a:pt x="0" y="428"/>
                  </a:moveTo>
                  <a:lnTo>
                    <a:pt x="0" y="428"/>
                  </a:lnTo>
                  <a:lnTo>
                    <a:pt x="1" y="405"/>
                  </a:lnTo>
                  <a:lnTo>
                    <a:pt x="2" y="382"/>
                  </a:lnTo>
                  <a:lnTo>
                    <a:pt x="4" y="361"/>
                  </a:lnTo>
                  <a:lnTo>
                    <a:pt x="8" y="339"/>
                  </a:lnTo>
                  <a:lnTo>
                    <a:pt x="12" y="318"/>
                  </a:lnTo>
                  <a:lnTo>
                    <a:pt x="17" y="297"/>
                  </a:lnTo>
                  <a:lnTo>
                    <a:pt x="22" y="277"/>
                  </a:lnTo>
                  <a:lnTo>
                    <a:pt x="29" y="257"/>
                  </a:lnTo>
                  <a:lnTo>
                    <a:pt x="36" y="238"/>
                  </a:lnTo>
                  <a:lnTo>
                    <a:pt x="44" y="220"/>
                  </a:lnTo>
                  <a:lnTo>
                    <a:pt x="53" y="202"/>
                  </a:lnTo>
                  <a:lnTo>
                    <a:pt x="62" y="185"/>
                  </a:lnTo>
                  <a:lnTo>
                    <a:pt x="72" y="168"/>
                  </a:lnTo>
                  <a:lnTo>
                    <a:pt x="84" y="152"/>
                  </a:lnTo>
                  <a:lnTo>
                    <a:pt x="94" y="137"/>
                  </a:lnTo>
                  <a:lnTo>
                    <a:pt x="106" y="122"/>
                  </a:lnTo>
                  <a:lnTo>
                    <a:pt x="119" y="108"/>
                  </a:lnTo>
                  <a:lnTo>
                    <a:pt x="131" y="95"/>
                  </a:lnTo>
                  <a:lnTo>
                    <a:pt x="144" y="83"/>
                  </a:lnTo>
                  <a:lnTo>
                    <a:pt x="157" y="71"/>
                  </a:lnTo>
                  <a:lnTo>
                    <a:pt x="172" y="60"/>
                  </a:lnTo>
                  <a:lnTo>
                    <a:pt x="187" y="50"/>
                  </a:lnTo>
                  <a:lnTo>
                    <a:pt x="201" y="41"/>
                  </a:lnTo>
                  <a:lnTo>
                    <a:pt x="216" y="33"/>
                  </a:lnTo>
                  <a:lnTo>
                    <a:pt x="231" y="25"/>
                  </a:lnTo>
                  <a:lnTo>
                    <a:pt x="247" y="19"/>
                  </a:lnTo>
                  <a:lnTo>
                    <a:pt x="263" y="13"/>
                  </a:lnTo>
                  <a:lnTo>
                    <a:pt x="278" y="9"/>
                  </a:lnTo>
                  <a:lnTo>
                    <a:pt x="295" y="4"/>
                  </a:lnTo>
                  <a:lnTo>
                    <a:pt x="311" y="2"/>
                  </a:lnTo>
                  <a:lnTo>
                    <a:pt x="327" y="1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69" y="1"/>
                  </a:lnTo>
                  <a:lnTo>
                    <a:pt x="393" y="4"/>
                  </a:lnTo>
                  <a:lnTo>
                    <a:pt x="414" y="10"/>
                  </a:lnTo>
                  <a:lnTo>
                    <a:pt x="436" y="17"/>
                  </a:lnTo>
                  <a:lnTo>
                    <a:pt x="455" y="27"/>
                  </a:lnTo>
                  <a:lnTo>
                    <a:pt x="473" y="38"/>
                  </a:lnTo>
                  <a:lnTo>
                    <a:pt x="490" y="52"/>
                  </a:lnTo>
                  <a:lnTo>
                    <a:pt x="505" y="68"/>
                  </a:lnTo>
                  <a:lnTo>
                    <a:pt x="519" y="85"/>
                  </a:lnTo>
                  <a:lnTo>
                    <a:pt x="531" y="104"/>
                  </a:lnTo>
                  <a:lnTo>
                    <a:pt x="541" y="126"/>
                  </a:lnTo>
                  <a:lnTo>
                    <a:pt x="550" y="148"/>
                  </a:lnTo>
                  <a:lnTo>
                    <a:pt x="557" y="173"/>
                  </a:lnTo>
                  <a:lnTo>
                    <a:pt x="562" y="201"/>
                  </a:lnTo>
                  <a:lnTo>
                    <a:pt x="565" y="229"/>
                  </a:lnTo>
                  <a:lnTo>
                    <a:pt x="566" y="258"/>
                  </a:lnTo>
                  <a:lnTo>
                    <a:pt x="566" y="258"/>
                  </a:lnTo>
                  <a:lnTo>
                    <a:pt x="565" y="281"/>
                  </a:lnTo>
                  <a:lnTo>
                    <a:pt x="564" y="304"/>
                  </a:lnTo>
                  <a:lnTo>
                    <a:pt x="562" y="325"/>
                  </a:lnTo>
                  <a:lnTo>
                    <a:pt x="558" y="347"/>
                  </a:lnTo>
                  <a:lnTo>
                    <a:pt x="554" y="369"/>
                  </a:lnTo>
                  <a:lnTo>
                    <a:pt x="549" y="389"/>
                  </a:lnTo>
                  <a:lnTo>
                    <a:pt x="544" y="408"/>
                  </a:lnTo>
                  <a:lnTo>
                    <a:pt x="537" y="429"/>
                  </a:lnTo>
                  <a:lnTo>
                    <a:pt x="530" y="448"/>
                  </a:lnTo>
                  <a:lnTo>
                    <a:pt x="522" y="466"/>
                  </a:lnTo>
                  <a:lnTo>
                    <a:pt x="513" y="484"/>
                  </a:lnTo>
                  <a:lnTo>
                    <a:pt x="504" y="501"/>
                  </a:lnTo>
                  <a:lnTo>
                    <a:pt x="494" y="518"/>
                  </a:lnTo>
                  <a:lnTo>
                    <a:pt x="482" y="534"/>
                  </a:lnTo>
                  <a:lnTo>
                    <a:pt x="472" y="549"/>
                  </a:lnTo>
                  <a:lnTo>
                    <a:pt x="460" y="564"/>
                  </a:lnTo>
                  <a:lnTo>
                    <a:pt x="447" y="579"/>
                  </a:lnTo>
                  <a:lnTo>
                    <a:pt x="435" y="591"/>
                  </a:lnTo>
                  <a:lnTo>
                    <a:pt x="421" y="604"/>
                  </a:lnTo>
                  <a:lnTo>
                    <a:pt x="408" y="615"/>
                  </a:lnTo>
                  <a:lnTo>
                    <a:pt x="394" y="626"/>
                  </a:lnTo>
                  <a:lnTo>
                    <a:pt x="379" y="636"/>
                  </a:lnTo>
                  <a:lnTo>
                    <a:pt x="365" y="646"/>
                  </a:lnTo>
                  <a:lnTo>
                    <a:pt x="350" y="653"/>
                  </a:lnTo>
                  <a:lnTo>
                    <a:pt x="334" y="661"/>
                  </a:lnTo>
                  <a:lnTo>
                    <a:pt x="318" y="668"/>
                  </a:lnTo>
                  <a:lnTo>
                    <a:pt x="302" y="674"/>
                  </a:lnTo>
                  <a:lnTo>
                    <a:pt x="286" y="678"/>
                  </a:lnTo>
                  <a:lnTo>
                    <a:pt x="271" y="682"/>
                  </a:lnTo>
                  <a:lnTo>
                    <a:pt x="254" y="684"/>
                  </a:lnTo>
                  <a:lnTo>
                    <a:pt x="238" y="686"/>
                  </a:lnTo>
                  <a:lnTo>
                    <a:pt x="221" y="686"/>
                  </a:lnTo>
                  <a:lnTo>
                    <a:pt x="221" y="686"/>
                  </a:lnTo>
                  <a:lnTo>
                    <a:pt x="196" y="685"/>
                  </a:lnTo>
                  <a:lnTo>
                    <a:pt x="173" y="682"/>
                  </a:lnTo>
                  <a:lnTo>
                    <a:pt x="150" y="676"/>
                  </a:lnTo>
                  <a:lnTo>
                    <a:pt x="130" y="669"/>
                  </a:lnTo>
                  <a:lnTo>
                    <a:pt x="111" y="659"/>
                  </a:lnTo>
                  <a:lnTo>
                    <a:pt x="93" y="648"/>
                  </a:lnTo>
                  <a:lnTo>
                    <a:pt x="76" y="634"/>
                  </a:lnTo>
                  <a:lnTo>
                    <a:pt x="61" y="618"/>
                  </a:lnTo>
                  <a:lnTo>
                    <a:pt x="47" y="601"/>
                  </a:lnTo>
                  <a:lnTo>
                    <a:pt x="35" y="581"/>
                  </a:lnTo>
                  <a:lnTo>
                    <a:pt x="25" y="560"/>
                  </a:lnTo>
                  <a:lnTo>
                    <a:pt x="16" y="537"/>
                  </a:lnTo>
                  <a:lnTo>
                    <a:pt x="9" y="513"/>
                  </a:lnTo>
                  <a:lnTo>
                    <a:pt x="4" y="485"/>
                  </a:lnTo>
                  <a:lnTo>
                    <a:pt x="1" y="457"/>
                  </a:lnTo>
                  <a:lnTo>
                    <a:pt x="0" y="428"/>
                  </a:lnTo>
                  <a:lnTo>
                    <a:pt x="0" y="428"/>
                  </a:lnTo>
                  <a:close/>
                  <a:moveTo>
                    <a:pt x="56" y="420"/>
                  </a:moveTo>
                  <a:lnTo>
                    <a:pt x="56" y="420"/>
                  </a:lnTo>
                  <a:lnTo>
                    <a:pt x="56" y="446"/>
                  </a:lnTo>
                  <a:lnTo>
                    <a:pt x="59" y="470"/>
                  </a:lnTo>
                  <a:lnTo>
                    <a:pt x="62" y="492"/>
                  </a:lnTo>
                  <a:lnTo>
                    <a:pt x="68" y="514"/>
                  </a:lnTo>
                  <a:lnTo>
                    <a:pt x="73" y="533"/>
                  </a:lnTo>
                  <a:lnTo>
                    <a:pt x="81" y="550"/>
                  </a:lnTo>
                  <a:lnTo>
                    <a:pt x="90" y="567"/>
                  </a:lnTo>
                  <a:lnTo>
                    <a:pt x="101" y="582"/>
                  </a:lnTo>
                  <a:lnTo>
                    <a:pt x="112" y="594"/>
                  </a:lnTo>
                  <a:lnTo>
                    <a:pt x="124" y="606"/>
                  </a:lnTo>
                  <a:lnTo>
                    <a:pt x="138" y="615"/>
                  </a:lnTo>
                  <a:lnTo>
                    <a:pt x="154" y="623"/>
                  </a:lnTo>
                  <a:lnTo>
                    <a:pt x="170" y="630"/>
                  </a:lnTo>
                  <a:lnTo>
                    <a:pt x="188" y="634"/>
                  </a:lnTo>
                  <a:lnTo>
                    <a:pt x="206" y="636"/>
                  </a:lnTo>
                  <a:lnTo>
                    <a:pt x="226" y="638"/>
                  </a:lnTo>
                  <a:lnTo>
                    <a:pt x="226" y="638"/>
                  </a:lnTo>
                  <a:lnTo>
                    <a:pt x="239" y="636"/>
                  </a:lnTo>
                  <a:lnTo>
                    <a:pt x="252" y="635"/>
                  </a:lnTo>
                  <a:lnTo>
                    <a:pt x="265" y="633"/>
                  </a:lnTo>
                  <a:lnTo>
                    <a:pt x="278" y="630"/>
                  </a:lnTo>
                  <a:lnTo>
                    <a:pt x="291" y="625"/>
                  </a:lnTo>
                  <a:lnTo>
                    <a:pt x="305" y="621"/>
                  </a:lnTo>
                  <a:lnTo>
                    <a:pt x="317" y="615"/>
                  </a:lnTo>
                  <a:lnTo>
                    <a:pt x="329" y="608"/>
                  </a:lnTo>
                  <a:lnTo>
                    <a:pt x="342" y="600"/>
                  </a:lnTo>
                  <a:lnTo>
                    <a:pt x="353" y="592"/>
                  </a:lnTo>
                  <a:lnTo>
                    <a:pt x="366" y="583"/>
                  </a:lnTo>
                  <a:lnTo>
                    <a:pt x="377" y="573"/>
                  </a:lnTo>
                  <a:lnTo>
                    <a:pt x="388" y="563"/>
                  </a:lnTo>
                  <a:lnTo>
                    <a:pt x="400" y="551"/>
                  </a:lnTo>
                  <a:lnTo>
                    <a:pt x="410" y="540"/>
                  </a:lnTo>
                  <a:lnTo>
                    <a:pt x="420" y="527"/>
                  </a:lnTo>
                  <a:lnTo>
                    <a:pt x="429" y="514"/>
                  </a:lnTo>
                  <a:lnTo>
                    <a:pt x="439" y="500"/>
                  </a:lnTo>
                  <a:lnTo>
                    <a:pt x="448" y="487"/>
                  </a:lnTo>
                  <a:lnTo>
                    <a:pt x="456" y="472"/>
                  </a:lnTo>
                  <a:lnTo>
                    <a:pt x="464" y="457"/>
                  </a:lnTo>
                  <a:lnTo>
                    <a:pt x="471" y="441"/>
                  </a:lnTo>
                  <a:lnTo>
                    <a:pt x="478" y="425"/>
                  </a:lnTo>
                  <a:lnTo>
                    <a:pt x="485" y="408"/>
                  </a:lnTo>
                  <a:lnTo>
                    <a:pt x="490" y="392"/>
                  </a:lnTo>
                  <a:lnTo>
                    <a:pt x="495" y="374"/>
                  </a:lnTo>
                  <a:lnTo>
                    <a:pt x="499" y="357"/>
                  </a:lnTo>
                  <a:lnTo>
                    <a:pt x="503" y="339"/>
                  </a:lnTo>
                  <a:lnTo>
                    <a:pt x="505" y="321"/>
                  </a:lnTo>
                  <a:lnTo>
                    <a:pt x="507" y="303"/>
                  </a:lnTo>
                  <a:lnTo>
                    <a:pt x="508" y="285"/>
                  </a:lnTo>
                  <a:lnTo>
                    <a:pt x="508" y="265"/>
                  </a:lnTo>
                  <a:lnTo>
                    <a:pt x="508" y="265"/>
                  </a:lnTo>
                  <a:lnTo>
                    <a:pt x="508" y="240"/>
                  </a:lnTo>
                  <a:lnTo>
                    <a:pt x="506" y="215"/>
                  </a:lnTo>
                  <a:lnTo>
                    <a:pt x="503" y="193"/>
                  </a:lnTo>
                  <a:lnTo>
                    <a:pt x="497" y="172"/>
                  </a:lnTo>
                  <a:lnTo>
                    <a:pt x="491" y="153"/>
                  </a:lnTo>
                  <a:lnTo>
                    <a:pt x="484" y="135"/>
                  </a:lnTo>
                  <a:lnTo>
                    <a:pt x="475" y="119"/>
                  </a:lnTo>
                  <a:lnTo>
                    <a:pt x="464" y="104"/>
                  </a:lnTo>
                  <a:lnTo>
                    <a:pt x="453" y="92"/>
                  </a:lnTo>
                  <a:lnTo>
                    <a:pt x="441" y="80"/>
                  </a:lnTo>
                  <a:lnTo>
                    <a:pt x="427" y="71"/>
                  </a:lnTo>
                  <a:lnTo>
                    <a:pt x="412" y="63"/>
                  </a:lnTo>
                  <a:lnTo>
                    <a:pt x="395" y="56"/>
                  </a:lnTo>
                  <a:lnTo>
                    <a:pt x="378" y="53"/>
                  </a:lnTo>
                  <a:lnTo>
                    <a:pt x="360" y="50"/>
                  </a:lnTo>
                  <a:lnTo>
                    <a:pt x="340" y="49"/>
                  </a:lnTo>
                  <a:lnTo>
                    <a:pt x="340" y="49"/>
                  </a:lnTo>
                  <a:lnTo>
                    <a:pt x="327" y="50"/>
                  </a:lnTo>
                  <a:lnTo>
                    <a:pt x="314" y="51"/>
                  </a:lnTo>
                  <a:lnTo>
                    <a:pt x="301" y="53"/>
                  </a:lnTo>
                  <a:lnTo>
                    <a:pt x="288" y="56"/>
                  </a:lnTo>
                  <a:lnTo>
                    <a:pt x="275" y="61"/>
                  </a:lnTo>
                  <a:lnTo>
                    <a:pt x="262" y="66"/>
                  </a:lnTo>
                  <a:lnTo>
                    <a:pt x="249" y="72"/>
                  </a:lnTo>
                  <a:lnTo>
                    <a:pt x="237" y="79"/>
                  </a:lnTo>
                  <a:lnTo>
                    <a:pt x="224" y="86"/>
                  </a:lnTo>
                  <a:lnTo>
                    <a:pt x="213" y="95"/>
                  </a:lnTo>
                  <a:lnTo>
                    <a:pt x="200" y="104"/>
                  </a:lnTo>
                  <a:lnTo>
                    <a:pt x="189" y="113"/>
                  </a:lnTo>
                  <a:lnTo>
                    <a:pt x="178" y="123"/>
                  </a:lnTo>
                  <a:lnTo>
                    <a:pt x="166" y="135"/>
                  </a:lnTo>
                  <a:lnTo>
                    <a:pt x="156" y="147"/>
                  </a:lnTo>
                  <a:lnTo>
                    <a:pt x="146" y="159"/>
                  </a:lnTo>
                  <a:lnTo>
                    <a:pt x="136" y="172"/>
                  </a:lnTo>
                  <a:lnTo>
                    <a:pt x="127" y="186"/>
                  </a:lnTo>
                  <a:lnTo>
                    <a:pt x="118" y="199"/>
                  </a:lnTo>
                  <a:lnTo>
                    <a:pt x="109" y="214"/>
                  </a:lnTo>
                  <a:lnTo>
                    <a:pt x="101" y="229"/>
                  </a:lnTo>
                  <a:lnTo>
                    <a:pt x="94" y="245"/>
                  </a:lnTo>
                  <a:lnTo>
                    <a:pt x="87" y="261"/>
                  </a:lnTo>
                  <a:lnTo>
                    <a:pt x="80" y="277"/>
                  </a:lnTo>
                  <a:lnTo>
                    <a:pt x="76" y="294"/>
                  </a:lnTo>
                  <a:lnTo>
                    <a:pt x="70" y="311"/>
                  </a:lnTo>
                  <a:lnTo>
                    <a:pt x="66" y="329"/>
                  </a:lnTo>
                  <a:lnTo>
                    <a:pt x="62" y="346"/>
                  </a:lnTo>
                  <a:lnTo>
                    <a:pt x="60" y="364"/>
                  </a:lnTo>
                  <a:lnTo>
                    <a:pt x="58" y="382"/>
                  </a:lnTo>
                  <a:lnTo>
                    <a:pt x="56" y="400"/>
                  </a:lnTo>
                  <a:lnTo>
                    <a:pt x="56" y="420"/>
                  </a:lnTo>
                  <a:lnTo>
                    <a:pt x="56" y="4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3"/>
            <p:cNvSpPr>
              <a:spLocks/>
            </p:cNvSpPr>
            <p:nvPr userDrawn="1"/>
          </p:nvSpPr>
          <p:spPr bwMode="auto">
            <a:xfrm>
              <a:off x="7391810" y="6421003"/>
              <a:ext cx="93655" cy="112789"/>
            </a:xfrm>
            <a:custGeom>
              <a:avLst/>
              <a:gdLst>
                <a:gd name="T0" fmla="*/ 178 w 558"/>
                <a:gd name="T1" fmla="*/ 17 h 671"/>
                <a:gd name="T2" fmla="*/ 169 w 558"/>
                <a:gd name="T3" fmla="*/ 120 h 671"/>
                <a:gd name="T4" fmla="*/ 199 w 558"/>
                <a:gd name="T5" fmla="*/ 95 h 671"/>
                <a:gd name="T6" fmla="*/ 256 w 558"/>
                <a:gd name="T7" fmla="*/ 52 h 671"/>
                <a:gd name="T8" fmla="*/ 299 w 558"/>
                <a:gd name="T9" fmla="*/ 27 h 671"/>
                <a:gd name="T10" fmla="*/ 329 w 558"/>
                <a:gd name="T11" fmla="*/ 14 h 671"/>
                <a:gd name="T12" fmla="*/ 358 w 558"/>
                <a:gd name="T13" fmla="*/ 5 h 671"/>
                <a:gd name="T14" fmla="*/ 388 w 558"/>
                <a:gd name="T15" fmla="*/ 1 h 671"/>
                <a:gd name="T16" fmla="*/ 403 w 558"/>
                <a:gd name="T17" fmla="*/ 0 h 671"/>
                <a:gd name="T18" fmla="*/ 441 w 558"/>
                <a:gd name="T19" fmla="*/ 3 h 671"/>
                <a:gd name="T20" fmla="*/ 474 w 558"/>
                <a:gd name="T21" fmla="*/ 11 h 671"/>
                <a:gd name="T22" fmla="*/ 500 w 558"/>
                <a:gd name="T23" fmla="*/ 26 h 671"/>
                <a:gd name="T24" fmla="*/ 521 w 558"/>
                <a:gd name="T25" fmla="*/ 44 h 671"/>
                <a:gd name="T26" fmla="*/ 537 w 558"/>
                <a:gd name="T27" fmla="*/ 67 h 671"/>
                <a:gd name="T28" fmla="*/ 549 w 558"/>
                <a:gd name="T29" fmla="*/ 94 h 671"/>
                <a:gd name="T30" fmla="*/ 555 w 558"/>
                <a:gd name="T31" fmla="*/ 125 h 671"/>
                <a:gd name="T32" fmla="*/ 558 w 558"/>
                <a:gd name="T33" fmla="*/ 160 h 671"/>
                <a:gd name="T34" fmla="*/ 557 w 558"/>
                <a:gd name="T35" fmla="*/ 181 h 671"/>
                <a:gd name="T36" fmla="*/ 552 w 558"/>
                <a:gd name="T37" fmla="*/ 222 h 671"/>
                <a:gd name="T38" fmla="*/ 463 w 558"/>
                <a:gd name="T39" fmla="*/ 671 h 671"/>
                <a:gd name="T40" fmla="*/ 491 w 558"/>
                <a:gd name="T41" fmla="*/ 256 h 671"/>
                <a:gd name="T42" fmla="*/ 499 w 558"/>
                <a:gd name="T43" fmla="*/ 209 h 671"/>
                <a:gd name="T44" fmla="*/ 502 w 558"/>
                <a:gd name="T45" fmla="*/ 171 h 671"/>
                <a:gd name="T46" fmla="*/ 501 w 558"/>
                <a:gd name="T47" fmla="*/ 157 h 671"/>
                <a:gd name="T48" fmla="*/ 498 w 558"/>
                <a:gd name="T49" fmla="*/ 130 h 671"/>
                <a:gd name="T50" fmla="*/ 491 w 558"/>
                <a:gd name="T51" fmla="*/ 108 h 671"/>
                <a:gd name="T52" fmla="*/ 481 w 558"/>
                <a:gd name="T53" fmla="*/ 89 h 671"/>
                <a:gd name="T54" fmla="*/ 467 w 558"/>
                <a:gd name="T55" fmla="*/ 73 h 671"/>
                <a:gd name="T56" fmla="*/ 449 w 558"/>
                <a:gd name="T57" fmla="*/ 62 h 671"/>
                <a:gd name="T58" fmla="*/ 426 w 558"/>
                <a:gd name="T59" fmla="*/ 54 h 671"/>
                <a:gd name="T60" fmla="*/ 400 w 558"/>
                <a:gd name="T61" fmla="*/ 51 h 671"/>
                <a:gd name="T62" fmla="*/ 384 w 558"/>
                <a:gd name="T63" fmla="*/ 51 h 671"/>
                <a:gd name="T64" fmla="*/ 363 w 558"/>
                <a:gd name="T65" fmla="*/ 52 h 671"/>
                <a:gd name="T66" fmla="*/ 338 w 558"/>
                <a:gd name="T67" fmla="*/ 59 h 671"/>
                <a:gd name="T68" fmla="*/ 312 w 558"/>
                <a:gd name="T69" fmla="*/ 69 h 671"/>
                <a:gd name="T70" fmla="*/ 285 w 558"/>
                <a:gd name="T71" fmla="*/ 83 h 671"/>
                <a:gd name="T72" fmla="*/ 255 w 558"/>
                <a:gd name="T73" fmla="*/ 102 h 671"/>
                <a:gd name="T74" fmla="*/ 190 w 558"/>
                <a:gd name="T75" fmla="*/ 154 h 671"/>
                <a:gd name="T76" fmla="*/ 57 w 558"/>
                <a:gd name="T77" fmla="*/ 671 h 671"/>
                <a:gd name="T78" fmla="*/ 132 w 558"/>
                <a:gd name="T79" fmla="*/ 17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8" h="671">
                  <a:moveTo>
                    <a:pt x="132" y="17"/>
                  </a:moveTo>
                  <a:lnTo>
                    <a:pt x="178" y="17"/>
                  </a:lnTo>
                  <a:lnTo>
                    <a:pt x="163" y="120"/>
                  </a:lnTo>
                  <a:lnTo>
                    <a:pt x="169" y="120"/>
                  </a:lnTo>
                  <a:lnTo>
                    <a:pt x="169" y="120"/>
                  </a:lnTo>
                  <a:lnTo>
                    <a:pt x="199" y="95"/>
                  </a:lnTo>
                  <a:lnTo>
                    <a:pt x="228" y="72"/>
                  </a:lnTo>
                  <a:lnTo>
                    <a:pt x="256" y="52"/>
                  </a:lnTo>
                  <a:lnTo>
                    <a:pt x="286" y="35"/>
                  </a:lnTo>
                  <a:lnTo>
                    <a:pt x="299" y="27"/>
                  </a:lnTo>
                  <a:lnTo>
                    <a:pt x="314" y="20"/>
                  </a:lnTo>
                  <a:lnTo>
                    <a:pt x="329" y="14"/>
                  </a:lnTo>
                  <a:lnTo>
                    <a:pt x="344" y="9"/>
                  </a:lnTo>
                  <a:lnTo>
                    <a:pt x="358" y="5"/>
                  </a:lnTo>
                  <a:lnTo>
                    <a:pt x="373" y="2"/>
                  </a:lnTo>
                  <a:lnTo>
                    <a:pt x="388" y="1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23" y="1"/>
                  </a:lnTo>
                  <a:lnTo>
                    <a:pt x="441" y="3"/>
                  </a:lnTo>
                  <a:lnTo>
                    <a:pt x="458" y="7"/>
                  </a:lnTo>
                  <a:lnTo>
                    <a:pt x="474" y="11"/>
                  </a:lnTo>
                  <a:lnTo>
                    <a:pt x="487" y="18"/>
                  </a:lnTo>
                  <a:lnTo>
                    <a:pt x="500" y="26"/>
                  </a:lnTo>
                  <a:lnTo>
                    <a:pt x="511" y="34"/>
                  </a:lnTo>
                  <a:lnTo>
                    <a:pt x="521" y="44"/>
                  </a:lnTo>
                  <a:lnTo>
                    <a:pt x="531" y="55"/>
                  </a:lnTo>
                  <a:lnTo>
                    <a:pt x="537" y="67"/>
                  </a:lnTo>
                  <a:lnTo>
                    <a:pt x="544" y="80"/>
                  </a:lnTo>
                  <a:lnTo>
                    <a:pt x="549" y="94"/>
                  </a:lnTo>
                  <a:lnTo>
                    <a:pt x="553" y="109"/>
                  </a:lnTo>
                  <a:lnTo>
                    <a:pt x="555" y="125"/>
                  </a:lnTo>
                  <a:lnTo>
                    <a:pt x="557" y="142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557" y="181"/>
                  </a:lnTo>
                  <a:lnTo>
                    <a:pt x="555" y="202"/>
                  </a:lnTo>
                  <a:lnTo>
                    <a:pt x="552" y="222"/>
                  </a:lnTo>
                  <a:lnTo>
                    <a:pt x="546" y="248"/>
                  </a:lnTo>
                  <a:lnTo>
                    <a:pt x="463" y="671"/>
                  </a:lnTo>
                  <a:lnTo>
                    <a:pt x="407" y="671"/>
                  </a:lnTo>
                  <a:lnTo>
                    <a:pt x="491" y="256"/>
                  </a:lnTo>
                  <a:lnTo>
                    <a:pt x="491" y="256"/>
                  </a:lnTo>
                  <a:lnTo>
                    <a:pt x="499" y="209"/>
                  </a:lnTo>
                  <a:lnTo>
                    <a:pt x="501" y="190"/>
                  </a:lnTo>
                  <a:lnTo>
                    <a:pt x="502" y="171"/>
                  </a:lnTo>
                  <a:lnTo>
                    <a:pt x="502" y="171"/>
                  </a:lnTo>
                  <a:lnTo>
                    <a:pt x="501" y="157"/>
                  </a:lnTo>
                  <a:lnTo>
                    <a:pt x="500" y="144"/>
                  </a:lnTo>
                  <a:lnTo>
                    <a:pt x="498" y="130"/>
                  </a:lnTo>
                  <a:lnTo>
                    <a:pt x="495" y="119"/>
                  </a:lnTo>
                  <a:lnTo>
                    <a:pt x="491" y="108"/>
                  </a:lnTo>
                  <a:lnTo>
                    <a:pt x="486" y="98"/>
                  </a:lnTo>
                  <a:lnTo>
                    <a:pt x="481" y="89"/>
                  </a:lnTo>
                  <a:lnTo>
                    <a:pt x="474" y="80"/>
                  </a:lnTo>
                  <a:lnTo>
                    <a:pt x="467" y="73"/>
                  </a:lnTo>
                  <a:lnTo>
                    <a:pt x="458" y="68"/>
                  </a:lnTo>
                  <a:lnTo>
                    <a:pt x="449" y="62"/>
                  </a:lnTo>
                  <a:lnTo>
                    <a:pt x="438" y="58"/>
                  </a:lnTo>
                  <a:lnTo>
                    <a:pt x="426" y="54"/>
                  </a:lnTo>
                  <a:lnTo>
                    <a:pt x="414" y="52"/>
                  </a:lnTo>
                  <a:lnTo>
                    <a:pt x="400" y="51"/>
                  </a:lnTo>
                  <a:lnTo>
                    <a:pt x="384" y="51"/>
                  </a:lnTo>
                  <a:lnTo>
                    <a:pt x="384" y="51"/>
                  </a:lnTo>
                  <a:lnTo>
                    <a:pt x="374" y="51"/>
                  </a:lnTo>
                  <a:lnTo>
                    <a:pt x="363" y="52"/>
                  </a:lnTo>
                  <a:lnTo>
                    <a:pt x="350" y="55"/>
                  </a:lnTo>
                  <a:lnTo>
                    <a:pt x="338" y="59"/>
                  </a:lnTo>
                  <a:lnTo>
                    <a:pt x="325" y="63"/>
                  </a:lnTo>
                  <a:lnTo>
                    <a:pt x="312" y="69"/>
                  </a:lnTo>
                  <a:lnTo>
                    <a:pt x="298" y="75"/>
                  </a:lnTo>
                  <a:lnTo>
                    <a:pt x="285" y="83"/>
                  </a:lnTo>
                  <a:lnTo>
                    <a:pt x="270" y="92"/>
                  </a:lnTo>
                  <a:lnTo>
                    <a:pt x="255" y="102"/>
                  </a:lnTo>
                  <a:lnTo>
                    <a:pt x="224" y="126"/>
                  </a:lnTo>
                  <a:lnTo>
                    <a:pt x="190" y="154"/>
                  </a:lnTo>
                  <a:lnTo>
                    <a:pt x="153" y="188"/>
                  </a:lnTo>
                  <a:lnTo>
                    <a:pt x="57" y="671"/>
                  </a:lnTo>
                  <a:lnTo>
                    <a:pt x="0" y="671"/>
                  </a:lnTo>
                  <a:lnTo>
                    <a:pt x="132" y="1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54"/>
            <p:cNvSpPr>
              <a:spLocks noChangeArrowheads="1"/>
            </p:cNvSpPr>
            <p:nvPr userDrawn="1"/>
          </p:nvSpPr>
          <p:spPr bwMode="auto">
            <a:xfrm>
              <a:off x="7566533" y="6362091"/>
              <a:ext cx="13595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5"/>
            <p:cNvSpPr>
              <a:spLocks noEditPoints="1"/>
            </p:cNvSpPr>
            <p:nvPr userDrawn="1"/>
          </p:nvSpPr>
          <p:spPr bwMode="auto">
            <a:xfrm>
              <a:off x="7655657" y="6384750"/>
              <a:ext cx="98187" cy="149043"/>
            </a:xfrm>
            <a:custGeom>
              <a:avLst/>
              <a:gdLst>
                <a:gd name="T0" fmla="*/ 109 w 587"/>
                <a:gd name="T1" fmla="*/ 607 h 886"/>
                <a:gd name="T2" fmla="*/ 0 w 587"/>
                <a:gd name="T3" fmla="*/ 607 h 886"/>
                <a:gd name="T4" fmla="*/ 0 w 587"/>
                <a:gd name="T5" fmla="*/ 529 h 886"/>
                <a:gd name="T6" fmla="*/ 118 w 587"/>
                <a:gd name="T7" fmla="*/ 529 h 886"/>
                <a:gd name="T8" fmla="*/ 142 w 587"/>
                <a:gd name="T9" fmla="*/ 328 h 886"/>
                <a:gd name="T10" fmla="*/ 27 w 587"/>
                <a:gd name="T11" fmla="*/ 328 h 886"/>
                <a:gd name="T12" fmla="*/ 27 w 587"/>
                <a:gd name="T13" fmla="*/ 249 h 886"/>
                <a:gd name="T14" fmla="*/ 152 w 587"/>
                <a:gd name="T15" fmla="*/ 249 h 886"/>
                <a:gd name="T16" fmla="*/ 183 w 587"/>
                <a:gd name="T17" fmla="*/ 0 h 886"/>
                <a:gd name="T18" fmla="*/ 255 w 587"/>
                <a:gd name="T19" fmla="*/ 0 h 886"/>
                <a:gd name="T20" fmla="*/ 224 w 587"/>
                <a:gd name="T21" fmla="*/ 249 h 886"/>
                <a:gd name="T22" fmla="*/ 404 w 587"/>
                <a:gd name="T23" fmla="*/ 249 h 886"/>
                <a:gd name="T24" fmla="*/ 437 w 587"/>
                <a:gd name="T25" fmla="*/ 0 h 886"/>
                <a:gd name="T26" fmla="*/ 510 w 587"/>
                <a:gd name="T27" fmla="*/ 0 h 886"/>
                <a:gd name="T28" fmla="*/ 477 w 587"/>
                <a:gd name="T29" fmla="*/ 249 h 886"/>
                <a:gd name="T30" fmla="*/ 587 w 587"/>
                <a:gd name="T31" fmla="*/ 249 h 886"/>
                <a:gd name="T32" fmla="*/ 587 w 587"/>
                <a:gd name="T33" fmla="*/ 328 h 886"/>
                <a:gd name="T34" fmla="*/ 469 w 587"/>
                <a:gd name="T35" fmla="*/ 328 h 886"/>
                <a:gd name="T36" fmla="*/ 444 w 587"/>
                <a:gd name="T37" fmla="*/ 529 h 886"/>
                <a:gd name="T38" fmla="*/ 559 w 587"/>
                <a:gd name="T39" fmla="*/ 529 h 886"/>
                <a:gd name="T40" fmla="*/ 559 w 587"/>
                <a:gd name="T41" fmla="*/ 607 h 886"/>
                <a:gd name="T42" fmla="*/ 435 w 587"/>
                <a:gd name="T43" fmla="*/ 607 h 886"/>
                <a:gd name="T44" fmla="*/ 401 w 587"/>
                <a:gd name="T45" fmla="*/ 886 h 886"/>
                <a:gd name="T46" fmla="*/ 328 w 587"/>
                <a:gd name="T47" fmla="*/ 886 h 886"/>
                <a:gd name="T48" fmla="*/ 361 w 587"/>
                <a:gd name="T49" fmla="*/ 607 h 886"/>
                <a:gd name="T50" fmla="*/ 182 w 587"/>
                <a:gd name="T51" fmla="*/ 607 h 886"/>
                <a:gd name="T52" fmla="*/ 148 w 587"/>
                <a:gd name="T53" fmla="*/ 886 h 886"/>
                <a:gd name="T54" fmla="*/ 75 w 587"/>
                <a:gd name="T55" fmla="*/ 886 h 886"/>
                <a:gd name="T56" fmla="*/ 109 w 587"/>
                <a:gd name="T57" fmla="*/ 607 h 886"/>
                <a:gd name="T58" fmla="*/ 370 w 587"/>
                <a:gd name="T59" fmla="*/ 529 h 886"/>
                <a:gd name="T60" fmla="*/ 395 w 587"/>
                <a:gd name="T61" fmla="*/ 328 h 886"/>
                <a:gd name="T62" fmla="*/ 216 w 587"/>
                <a:gd name="T63" fmla="*/ 328 h 886"/>
                <a:gd name="T64" fmla="*/ 191 w 587"/>
                <a:gd name="T65" fmla="*/ 529 h 886"/>
                <a:gd name="T66" fmla="*/ 370 w 587"/>
                <a:gd name="T67" fmla="*/ 529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886">
                  <a:moveTo>
                    <a:pt x="109" y="607"/>
                  </a:moveTo>
                  <a:lnTo>
                    <a:pt x="0" y="607"/>
                  </a:lnTo>
                  <a:lnTo>
                    <a:pt x="0" y="529"/>
                  </a:lnTo>
                  <a:lnTo>
                    <a:pt x="118" y="529"/>
                  </a:lnTo>
                  <a:lnTo>
                    <a:pt x="142" y="328"/>
                  </a:lnTo>
                  <a:lnTo>
                    <a:pt x="27" y="328"/>
                  </a:lnTo>
                  <a:lnTo>
                    <a:pt x="27" y="249"/>
                  </a:lnTo>
                  <a:lnTo>
                    <a:pt x="152" y="249"/>
                  </a:lnTo>
                  <a:lnTo>
                    <a:pt x="183" y="0"/>
                  </a:lnTo>
                  <a:lnTo>
                    <a:pt x="255" y="0"/>
                  </a:lnTo>
                  <a:lnTo>
                    <a:pt x="224" y="249"/>
                  </a:lnTo>
                  <a:lnTo>
                    <a:pt x="404" y="249"/>
                  </a:lnTo>
                  <a:lnTo>
                    <a:pt x="437" y="0"/>
                  </a:lnTo>
                  <a:lnTo>
                    <a:pt x="510" y="0"/>
                  </a:lnTo>
                  <a:lnTo>
                    <a:pt x="477" y="249"/>
                  </a:lnTo>
                  <a:lnTo>
                    <a:pt x="587" y="249"/>
                  </a:lnTo>
                  <a:lnTo>
                    <a:pt x="587" y="328"/>
                  </a:lnTo>
                  <a:lnTo>
                    <a:pt x="469" y="328"/>
                  </a:lnTo>
                  <a:lnTo>
                    <a:pt x="444" y="529"/>
                  </a:lnTo>
                  <a:lnTo>
                    <a:pt x="559" y="529"/>
                  </a:lnTo>
                  <a:lnTo>
                    <a:pt x="559" y="607"/>
                  </a:lnTo>
                  <a:lnTo>
                    <a:pt x="435" y="607"/>
                  </a:lnTo>
                  <a:lnTo>
                    <a:pt x="401" y="886"/>
                  </a:lnTo>
                  <a:lnTo>
                    <a:pt x="328" y="886"/>
                  </a:lnTo>
                  <a:lnTo>
                    <a:pt x="361" y="607"/>
                  </a:lnTo>
                  <a:lnTo>
                    <a:pt x="182" y="607"/>
                  </a:lnTo>
                  <a:lnTo>
                    <a:pt x="148" y="886"/>
                  </a:lnTo>
                  <a:lnTo>
                    <a:pt x="75" y="886"/>
                  </a:lnTo>
                  <a:lnTo>
                    <a:pt x="109" y="607"/>
                  </a:lnTo>
                  <a:close/>
                  <a:moveTo>
                    <a:pt x="370" y="529"/>
                  </a:moveTo>
                  <a:lnTo>
                    <a:pt x="395" y="328"/>
                  </a:lnTo>
                  <a:lnTo>
                    <a:pt x="216" y="328"/>
                  </a:lnTo>
                  <a:lnTo>
                    <a:pt x="191" y="529"/>
                  </a:lnTo>
                  <a:lnTo>
                    <a:pt x="370" y="52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6"/>
            <p:cNvSpPr>
              <a:spLocks noEditPoints="1"/>
            </p:cNvSpPr>
            <p:nvPr userDrawn="1"/>
          </p:nvSpPr>
          <p:spPr bwMode="auto">
            <a:xfrm>
              <a:off x="7775495" y="6383239"/>
              <a:ext cx="104733" cy="150554"/>
            </a:xfrm>
            <a:custGeom>
              <a:avLst/>
              <a:gdLst>
                <a:gd name="T0" fmla="*/ 265 w 622"/>
                <a:gd name="T1" fmla="*/ 0 h 895"/>
                <a:gd name="T2" fmla="*/ 360 w 622"/>
                <a:gd name="T3" fmla="*/ 7 h 895"/>
                <a:gd name="T4" fmla="*/ 442 w 622"/>
                <a:gd name="T5" fmla="*/ 28 h 895"/>
                <a:gd name="T6" fmla="*/ 496 w 622"/>
                <a:gd name="T7" fmla="*/ 58 h 895"/>
                <a:gd name="T8" fmla="*/ 522 w 622"/>
                <a:gd name="T9" fmla="*/ 81 h 895"/>
                <a:gd name="T10" fmla="*/ 544 w 622"/>
                <a:gd name="T11" fmla="*/ 108 h 895"/>
                <a:gd name="T12" fmla="*/ 559 w 622"/>
                <a:gd name="T13" fmla="*/ 140 h 895"/>
                <a:gd name="T14" fmla="*/ 569 w 622"/>
                <a:gd name="T15" fmla="*/ 177 h 895"/>
                <a:gd name="T16" fmla="*/ 572 w 622"/>
                <a:gd name="T17" fmla="*/ 218 h 895"/>
                <a:gd name="T18" fmla="*/ 570 w 622"/>
                <a:gd name="T19" fmla="*/ 251 h 895"/>
                <a:gd name="T20" fmla="*/ 557 w 622"/>
                <a:gd name="T21" fmla="*/ 297 h 895"/>
                <a:gd name="T22" fmla="*/ 533 w 622"/>
                <a:gd name="T23" fmla="*/ 338 h 895"/>
                <a:gd name="T24" fmla="*/ 498 w 622"/>
                <a:gd name="T25" fmla="*/ 374 h 895"/>
                <a:gd name="T26" fmla="*/ 453 w 622"/>
                <a:gd name="T27" fmla="*/ 401 h 895"/>
                <a:gd name="T28" fmla="*/ 416 w 622"/>
                <a:gd name="T29" fmla="*/ 419 h 895"/>
                <a:gd name="T30" fmla="*/ 462 w 622"/>
                <a:gd name="T31" fmla="*/ 429 h 895"/>
                <a:gd name="T32" fmla="*/ 521 w 622"/>
                <a:gd name="T33" fmla="*/ 453 h 895"/>
                <a:gd name="T34" fmla="*/ 567 w 622"/>
                <a:gd name="T35" fmla="*/ 487 h 895"/>
                <a:gd name="T36" fmla="*/ 600 w 622"/>
                <a:gd name="T37" fmla="*/ 532 h 895"/>
                <a:gd name="T38" fmla="*/ 618 w 622"/>
                <a:gd name="T39" fmla="*/ 589 h 895"/>
                <a:gd name="T40" fmla="*/ 622 w 622"/>
                <a:gd name="T41" fmla="*/ 632 h 895"/>
                <a:gd name="T42" fmla="*/ 618 w 622"/>
                <a:gd name="T43" fmla="*/ 680 h 895"/>
                <a:gd name="T44" fmla="*/ 608 w 622"/>
                <a:gd name="T45" fmla="*/ 722 h 895"/>
                <a:gd name="T46" fmla="*/ 591 w 622"/>
                <a:gd name="T47" fmla="*/ 759 h 895"/>
                <a:gd name="T48" fmla="*/ 567 w 622"/>
                <a:gd name="T49" fmla="*/ 792 h 895"/>
                <a:gd name="T50" fmla="*/ 539 w 622"/>
                <a:gd name="T51" fmla="*/ 821 h 895"/>
                <a:gd name="T52" fmla="*/ 505 w 622"/>
                <a:gd name="T53" fmla="*/ 845 h 895"/>
                <a:gd name="T54" fmla="*/ 451 w 622"/>
                <a:gd name="T55" fmla="*/ 868 h 895"/>
                <a:gd name="T56" fmla="*/ 357 w 622"/>
                <a:gd name="T57" fmla="*/ 890 h 895"/>
                <a:gd name="T58" fmla="*/ 0 w 622"/>
                <a:gd name="T59" fmla="*/ 895 h 895"/>
                <a:gd name="T60" fmla="*/ 246 w 622"/>
                <a:gd name="T61" fmla="*/ 381 h 895"/>
                <a:gd name="T62" fmla="*/ 322 w 622"/>
                <a:gd name="T63" fmla="*/ 376 h 895"/>
                <a:gd name="T64" fmla="*/ 380 w 622"/>
                <a:gd name="T65" fmla="*/ 360 h 895"/>
                <a:gd name="T66" fmla="*/ 421 w 622"/>
                <a:gd name="T67" fmla="*/ 332 h 895"/>
                <a:gd name="T68" fmla="*/ 448 w 622"/>
                <a:gd name="T69" fmla="*/ 294 h 895"/>
                <a:gd name="T70" fmla="*/ 460 w 622"/>
                <a:gd name="T71" fmla="*/ 246 h 895"/>
                <a:gd name="T72" fmla="*/ 460 w 622"/>
                <a:gd name="T73" fmla="*/ 210 h 895"/>
                <a:gd name="T74" fmla="*/ 447 w 622"/>
                <a:gd name="T75" fmla="*/ 166 h 895"/>
                <a:gd name="T76" fmla="*/ 420 w 622"/>
                <a:gd name="T77" fmla="*/ 132 h 895"/>
                <a:gd name="T78" fmla="*/ 378 w 622"/>
                <a:gd name="T79" fmla="*/ 109 h 895"/>
                <a:gd name="T80" fmla="*/ 322 w 622"/>
                <a:gd name="T81" fmla="*/ 95 h 895"/>
                <a:gd name="T82" fmla="*/ 251 w 622"/>
                <a:gd name="T83" fmla="*/ 91 h 895"/>
                <a:gd name="T84" fmla="*/ 246 w 622"/>
                <a:gd name="T85" fmla="*/ 381 h 895"/>
                <a:gd name="T86" fmla="*/ 297 w 622"/>
                <a:gd name="T87" fmla="*/ 804 h 895"/>
                <a:gd name="T88" fmla="*/ 370 w 622"/>
                <a:gd name="T89" fmla="*/ 793 h 895"/>
                <a:gd name="T90" fmla="*/ 430 w 622"/>
                <a:gd name="T91" fmla="*/ 771 h 895"/>
                <a:gd name="T92" fmla="*/ 474 w 622"/>
                <a:gd name="T93" fmla="*/ 737 h 895"/>
                <a:gd name="T94" fmla="*/ 502 w 622"/>
                <a:gd name="T95" fmla="*/ 689 h 895"/>
                <a:gd name="T96" fmla="*/ 511 w 622"/>
                <a:gd name="T97" fmla="*/ 627 h 895"/>
                <a:gd name="T98" fmla="*/ 506 w 622"/>
                <a:gd name="T99" fmla="*/ 588 h 895"/>
                <a:gd name="T100" fmla="*/ 486 w 622"/>
                <a:gd name="T101" fmla="*/ 542 h 895"/>
                <a:gd name="T102" fmla="*/ 448 w 622"/>
                <a:gd name="T103" fmla="*/ 505 h 895"/>
                <a:gd name="T104" fmla="*/ 394 w 622"/>
                <a:gd name="T105" fmla="*/ 481 h 895"/>
                <a:gd name="T106" fmla="*/ 324 w 622"/>
                <a:gd name="T107" fmla="*/ 469 h 895"/>
                <a:gd name="T108" fmla="*/ 114 w 622"/>
                <a:gd name="T109" fmla="*/ 467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2" h="895">
                  <a:moveTo>
                    <a:pt x="0" y="0"/>
                  </a:moveTo>
                  <a:lnTo>
                    <a:pt x="265" y="0"/>
                  </a:lnTo>
                  <a:lnTo>
                    <a:pt x="265" y="0"/>
                  </a:lnTo>
                  <a:lnTo>
                    <a:pt x="298" y="1"/>
                  </a:lnTo>
                  <a:lnTo>
                    <a:pt x="329" y="4"/>
                  </a:lnTo>
                  <a:lnTo>
                    <a:pt x="360" y="7"/>
                  </a:lnTo>
                  <a:lnTo>
                    <a:pt x="388" y="13"/>
                  </a:lnTo>
                  <a:lnTo>
                    <a:pt x="416" y="19"/>
                  </a:lnTo>
                  <a:lnTo>
                    <a:pt x="442" y="28"/>
                  </a:lnTo>
                  <a:lnTo>
                    <a:pt x="464" y="39"/>
                  </a:lnTo>
                  <a:lnTo>
                    <a:pt x="486" y="51"/>
                  </a:lnTo>
                  <a:lnTo>
                    <a:pt x="496" y="58"/>
                  </a:lnTo>
                  <a:lnTo>
                    <a:pt x="505" y="65"/>
                  </a:lnTo>
                  <a:lnTo>
                    <a:pt x="514" y="73"/>
                  </a:lnTo>
                  <a:lnTo>
                    <a:pt x="522" y="81"/>
                  </a:lnTo>
                  <a:lnTo>
                    <a:pt x="530" y="90"/>
                  </a:lnTo>
                  <a:lnTo>
                    <a:pt x="537" y="99"/>
                  </a:lnTo>
                  <a:lnTo>
                    <a:pt x="544" y="108"/>
                  </a:lnTo>
                  <a:lnTo>
                    <a:pt x="549" y="118"/>
                  </a:lnTo>
                  <a:lnTo>
                    <a:pt x="555" y="130"/>
                  </a:lnTo>
                  <a:lnTo>
                    <a:pt x="559" y="140"/>
                  </a:lnTo>
                  <a:lnTo>
                    <a:pt x="563" y="152"/>
                  </a:lnTo>
                  <a:lnTo>
                    <a:pt x="566" y="165"/>
                  </a:lnTo>
                  <a:lnTo>
                    <a:pt x="569" y="177"/>
                  </a:lnTo>
                  <a:lnTo>
                    <a:pt x="571" y="191"/>
                  </a:lnTo>
                  <a:lnTo>
                    <a:pt x="572" y="204"/>
                  </a:lnTo>
                  <a:lnTo>
                    <a:pt x="572" y="218"/>
                  </a:lnTo>
                  <a:lnTo>
                    <a:pt x="572" y="218"/>
                  </a:lnTo>
                  <a:lnTo>
                    <a:pt x="571" y="235"/>
                  </a:lnTo>
                  <a:lnTo>
                    <a:pt x="570" y="251"/>
                  </a:lnTo>
                  <a:lnTo>
                    <a:pt x="566" y="267"/>
                  </a:lnTo>
                  <a:lnTo>
                    <a:pt x="563" y="283"/>
                  </a:lnTo>
                  <a:lnTo>
                    <a:pt x="557" y="297"/>
                  </a:lnTo>
                  <a:lnTo>
                    <a:pt x="550" y="312"/>
                  </a:lnTo>
                  <a:lnTo>
                    <a:pt x="542" y="326"/>
                  </a:lnTo>
                  <a:lnTo>
                    <a:pt x="533" y="338"/>
                  </a:lnTo>
                  <a:lnTo>
                    <a:pt x="523" y="351"/>
                  </a:lnTo>
                  <a:lnTo>
                    <a:pt x="512" y="363"/>
                  </a:lnTo>
                  <a:lnTo>
                    <a:pt x="498" y="374"/>
                  </a:lnTo>
                  <a:lnTo>
                    <a:pt x="485" y="384"/>
                  </a:lnTo>
                  <a:lnTo>
                    <a:pt x="469" y="393"/>
                  </a:lnTo>
                  <a:lnTo>
                    <a:pt x="453" y="401"/>
                  </a:lnTo>
                  <a:lnTo>
                    <a:pt x="435" y="408"/>
                  </a:lnTo>
                  <a:lnTo>
                    <a:pt x="416" y="413"/>
                  </a:lnTo>
                  <a:lnTo>
                    <a:pt x="416" y="419"/>
                  </a:lnTo>
                  <a:lnTo>
                    <a:pt x="416" y="419"/>
                  </a:lnTo>
                  <a:lnTo>
                    <a:pt x="439" y="423"/>
                  </a:lnTo>
                  <a:lnTo>
                    <a:pt x="462" y="429"/>
                  </a:lnTo>
                  <a:lnTo>
                    <a:pt x="484" y="436"/>
                  </a:lnTo>
                  <a:lnTo>
                    <a:pt x="503" y="444"/>
                  </a:lnTo>
                  <a:lnTo>
                    <a:pt x="521" y="453"/>
                  </a:lnTo>
                  <a:lnTo>
                    <a:pt x="538" y="463"/>
                  </a:lnTo>
                  <a:lnTo>
                    <a:pt x="554" y="475"/>
                  </a:lnTo>
                  <a:lnTo>
                    <a:pt x="567" y="487"/>
                  </a:lnTo>
                  <a:lnTo>
                    <a:pt x="580" y="502"/>
                  </a:lnTo>
                  <a:lnTo>
                    <a:pt x="591" y="517"/>
                  </a:lnTo>
                  <a:lnTo>
                    <a:pt x="600" y="532"/>
                  </a:lnTo>
                  <a:lnTo>
                    <a:pt x="608" y="551"/>
                  </a:lnTo>
                  <a:lnTo>
                    <a:pt x="614" y="569"/>
                  </a:lnTo>
                  <a:lnTo>
                    <a:pt x="618" y="589"/>
                  </a:lnTo>
                  <a:lnTo>
                    <a:pt x="622" y="611"/>
                  </a:lnTo>
                  <a:lnTo>
                    <a:pt x="622" y="632"/>
                  </a:lnTo>
                  <a:lnTo>
                    <a:pt x="622" y="632"/>
                  </a:lnTo>
                  <a:lnTo>
                    <a:pt x="622" y="649"/>
                  </a:lnTo>
                  <a:lnTo>
                    <a:pt x="621" y="664"/>
                  </a:lnTo>
                  <a:lnTo>
                    <a:pt x="618" y="680"/>
                  </a:lnTo>
                  <a:lnTo>
                    <a:pt x="616" y="695"/>
                  </a:lnTo>
                  <a:lnTo>
                    <a:pt x="613" y="708"/>
                  </a:lnTo>
                  <a:lnTo>
                    <a:pt x="608" y="722"/>
                  </a:lnTo>
                  <a:lnTo>
                    <a:pt x="604" y="736"/>
                  </a:lnTo>
                  <a:lnTo>
                    <a:pt x="598" y="748"/>
                  </a:lnTo>
                  <a:lnTo>
                    <a:pt x="591" y="759"/>
                  </a:lnTo>
                  <a:lnTo>
                    <a:pt x="584" y="771"/>
                  </a:lnTo>
                  <a:lnTo>
                    <a:pt x="576" y="782"/>
                  </a:lnTo>
                  <a:lnTo>
                    <a:pt x="567" y="792"/>
                  </a:lnTo>
                  <a:lnTo>
                    <a:pt x="558" y="803"/>
                  </a:lnTo>
                  <a:lnTo>
                    <a:pt x="549" y="812"/>
                  </a:lnTo>
                  <a:lnTo>
                    <a:pt x="539" y="821"/>
                  </a:lnTo>
                  <a:lnTo>
                    <a:pt x="528" y="830"/>
                  </a:lnTo>
                  <a:lnTo>
                    <a:pt x="516" y="837"/>
                  </a:lnTo>
                  <a:lnTo>
                    <a:pt x="505" y="845"/>
                  </a:lnTo>
                  <a:lnTo>
                    <a:pt x="493" y="851"/>
                  </a:lnTo>
                  <a:lnTo>
                    <a:pt x="479" y="858"/>
                  </a:lnTo>
                  <a:lnTo>
                    <a:pt x="451" y="868"/>
                  </a:lnTo>
                  <a:lnTo>
                    <a:pt x="421" y="877"/>
                  </a:lnTo>
                  <a:lnTo>
                    <a:pt x="390" y="885"/>
                  </a:lnTo>
                  <a:lnTo>
                    <a:pt x="357" y="890"/>
                  </a:lnTo>
                  <a:lnTo>
                    <a:pt x="322" y="893"/>
                  </a:lnTo>
                  <a:lnTo>
                    <a:pt x="285" y="895"/>
                  </a:lnTo>
                  <a:lnTo>
                    <a:pt x="0" y="895"/>
                  </a:lnTo>
                  <a:lnTo>
                    <a:pt x="0" y="0"/>
                  </a:lnTo>
                  <a:close/>
                  <a:moveTo>
                    <a:pt x="246" y="381"/>
                  </a:moveTo>
                  <a:lnTo>
                    <a:pt x="246" y="381"/>
                  </a:lnTo>
                  <a:lnTo>
                    <a:pt x="273" y="381"/>
                  </a:lnTo>
                  <a:lnTo>
                    <a:pt x="298" y="379"/>
                  </a:lnTo>
                  <a:lnTo>
                    <a:pt x="322" y="376"/>
                  </a:lnTo>
                  <a:lnTo>
                    <a:pt x="343" y="372"/>
                  </a:lnTo>
                  <a:lnTo>
                    <a:pt x="362" y="367"/>
                  </a:lnTo>
                  <a:lnTo>
                    <a:pt x="380" y="360"/>
                  </a:lnTo>
                  <a:lnTo>
                    <a:pt x="395" y="352"/>
                  </a:lnTo>
                  <a:lnTo>
                    <a:pt x="410" y="342"/>
                  </a:lnTo>
                  <a:lnTo>
                    <a:pt x="421" y="332"/>
                  </a:lnTo>
                  <a:lnTo>
                    <a:pt x="433" y="320"/>
                  </a:lnTo>
                  <a:lnTo>
                    <a:pt x="440" y="308"/>
                  </a:lnTo>
                  <a:lnTo>
                    <a:pt x="448" y="294"/>
                  </a:lnTo>
                  <a:lnTo>
                    <a:pt x="454" y="279"/>
                  </a:lnTo>
                  <a:lnTo>
                    <a:pt x="457" y="263"/>
                  </a:lnTo>
                  <a:lnTo>
                    <a:pt x="460" y="246"/>
                  </a:lnTo>
                  <a:lnTo>
                    <a:pt x="461" y="228"/>
                  </a:lnTo>
                  <a:lnTo>
                    <a:pt x="461" y="228"/>
                  </a:lnTo>
                  <a:lnTo>
                    <a:pt x="460" y="210"/>
                  </a:lnTo>
                  <a:lnTo>
                    <a:pt x="457" y="194"/>
                  </a:lnTo>
                  <a:lnTo>
                    <a:pt x="453" y="179"/>
                  </a:lnTo>
                  <a:lnTo>
                    <a:pt x="447" y="166"/>
                  </a:lnTo>
                  <a:lnTo>
                    <a:pt x="439" y="153"/>
                  </a:lnTo>
                  <a:lnTo>
                    <a:pt x="430" y="142"/>
                  </a:lnTo>
                  <a:lnTo>
                    <a:pt x="420" y="132"/>
                  </a:lnTo>
                  <a:lnTo>
                    <a:pt x="408" y="123"/>
                  </a:lnTo>
                  <a:lnTo>
                    <a:pt x="393" y="115"/>
                  </a:lnTo>
                  <a:lnTo>
                    <a:pt x="378" y="109"/>
                  </a:lnTo>
                  <a:lnTo>
                    <a:pt x="360" y="103"/>
                  </a:lnTo>
                  <a:lnTo>
                    <a:pt x="342" y="99"/>
                  </a:lnTo>
                  <a:lnTo>
                    <a:pt x="322" y="95"/>
                  </a:lnTo>
                  <a:lnTo>
                    <a:pt x="300" y="92"/>
                  </a:lnTo>
                  <a:lnTo>
                    <a:pt x="276" y="91"/>
                  </a:lnTo>
                  <a:lnTo>
                    <a:pt x="251" y="91"/>
                  </a:lnTo>
                  <a:lnTo>
                    <a:pt x="114" y="91"/>
                  </a:lnTo>
                  <a:lnTo>
                    <a:pt x="114" y="381"/>
                  </a:lnTo>
                  <a:lnTo>
                    <a:pt x="246" y="381"/>
                  </a:lnTo>
                  <a:close/>
                  <a:moveTo>
                    <a:pt x="268" y="804"/>
                  </a:moveTo>
                  <a:lnTo>
                    <a:pt x="268" y="804"/>
                  </a:lnTo>
                  <a:lnTo>
                    <a:pt x="297" y="804"/>
                  </a:lnTo>
                  <a:lnTo>
                    <a:pt x="323" y="801"/>
                  </a:lnTo>
                  <a:lnTo>
                    <a:pt x="348" y="798"/>
                  </a:lnTo>
                  <a:lnTo>
                    <a:pt x="370" y="793"/>
                  </a:lnTo>
                  <a:lnTo>
                    <a:pt x="392" y="788"/>
                  </a:lnTo>
                  <a:lnTo>
                    <a:pt x="412" y="780"/>
                  </a:lnTo>
                  <a:lnTo>
                    <a:pt x="430" y="771"/>
                  </a:lnTo>
                  <a:lnTo>
                    <a:pt x="447" y="762"/>
                  </a:lnTo>
                  <a:lnTo>
                    <a:pt x="462" y="749"/>
                  </a:lnTo>
                  <a:lnTo>
                    <a:pt x="474" y="737"/>
                  </a:lnTo>
                  <a:lnTo>
                    <a:pt x="486" y="722"/>
                  </a:lnTo>
                  <a:lnTo>
                    <a:pt x="495" y="706"/>
                  </a:lnTo>
                  <a:lnTo>
                    <a:pt x="502" y="689"/>
                  </a:lnTo>
                  <a:lnTo>
                    <a:pt x="506" y="670"/>
                  </a:lnTo>
                  <a:lnTo>
                    <a:pt x="510" y="649"/>
                  </a:lnTo>
                  <a:lnTo>
                    <a:pt x="511" y="627"/>
                  </a:lnTo>
                  <a:lnTo>
                    <a:pt x="511" y="627"/>
                  </a:lnTo>
                  <a:lnTo>
                    <a:pt x="510" y="607"/>
                  </a:lnTo>
                  <a:lnTo>
                    <a:pt x="506" y="588"/>
                  </a:lnTo>
                  <a:lnTo>
                    <a:pt x="502" y="571"/>
                  </a:lnTo>
                  <a:lnTo>
                    <a:pt x="495" y="555"/>
                  </a:lnTo>
                  <a:lnTo>
                    <a:pt x="486" y="542"/>
                  </a:lnTo>
                  <a:lnTo>
                    <a:pt x="476" y="528"/>
                  </a:lnTo>
                  <a:lnTo>
                    <a:pt x="463" y="515"/>
                  </a:lnTo>
                  <a:lnTo>
                    <a:pt x="448" y="505"/>
                  </a:lnTo>
                  <a:lnTo>
                    <a:pt x="433" y="496"/>
                  </a:lnTo>
                  <a:lnTo>
                    <a:pt x="414" y="488"/>
                  </a:lnTo>
                  <a:lnTo>
                    <a:pt x="394" y="481"/>
                  </a:lnTo>
                  <a:lnTo>
                    <a:pt x="373" y="476"/>
                  </a:lnTo>
                  <a:lnTo>
                    <a:pt x="349" y="472"/>
                  </a:lnTo>
                  <a:lnTo>
                    <a:pt x="324" y="469"/>
                  </a:lnTo>
                  <a:lnTo>
                    <a:pt x="298" y="467"/>
                  </a:lnTo>
                  <a:lnTo>
                    <a:pt x="268" y="467"/>
                  </a:lnTo>
                  <a:lnTo>
                    <a:pt x="114" y="467"/>
                  </a:lnTo>
                  <a:lnTo>
                    <a:pt x="114" y="804"/>
                  </a:lnTo>
                  <a:lnTo>
                    <a:pt x="268" y="80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7"/>
            <p:cNvSpPr>
              <a:spLocks noEditPoints="1"/>
            </p:cNvSpPr>
            <p:nvPr userDrawn="1"/>
          </p:nvSpPr>
          <p:spPr bwMode="auto">
            <a:xfrm>
              <a:off x="7902887" y="6370651"/>
              <a:ext cx="97180" cy="165659"/>
            </a:xfrm>
            <a:custGeom>
              <a:avLst/>
              <a:gdLst>
                <a:gd name="T0" fmla="*/ 112 w 578"/>
                <a:gd name="T1" fmla="*/ 265 h 986"/>
                <a:gd name="T2" fmla="*/ 132 w 578"/>
                <a:gd name="T3" fmla="*/ 366 h 986"/>
                <a:gd name="T4" fmla="*/ 207 w 578"/>
                <a:gd name="T5" fmla="*/ 318 h 986"/>
                <a:gd name="T6" fmla="*/ 260 w 578"/>
                <a:gd name="T7" fmla="*/ 299 h 986"/>
                <a:gd name="T8" fmla="*/ 302 w 578"/>
                <a:gd name="T9" fmla="*/ 292 h 986"/>
                <a:gd name="T10" fmla="*/ 332 w 578"/>
                <a:gd name="T11" fmla="*/ 292 h 986"/>
                <a:gd name="T12" fmla="*/ 376 w 578"/>
                <a:gd name="T13" fmla="*/ 297 h 986"/>
                <a:gd name="T14" fmla="*/ 417 w 578"/>
                <a:gd name="T15" fmla="*/ 310 h 986"/>
                <a:gd name="T16" fmla="*/ 452 w 578"/>
                <a:gd name="T17" fmla="*/ 329 h 986"/>
                <a:gd name="T18" fmla="*/ 484 w 578"/>
                <a:gd name="T19" fmla="*/ 353 h 986"/>
                <a:gd name="T20" fmla="*/ 511 w 578"/>
                <a:gd name="T21" fmla="*/ 384 h 986"/>
                <a:gd name="T22" fmla="*/ 533 w 578"/>
                <a:gd name="T23" fmla="*/ 419 h 986"/>
                <a:gd name="T24" fmla="*/ 552 w 578"/>
                <a:gd name="T25" fmla="*/ 460 h 986"/>
                <a:gd name="T26" fmla="*/ 574 w 578"/>
                <a:gd name="T27" fmla="*/ 555 h 986"/>
                <a:gd name="T28" fmla="*/ 578 w 578"/>
                <a:gd name="T29" fmla="*/ 628 h 986"/>
                <a:gd name="T30" fmla="*/ 574 w 578"/>
                <a:gd name="T31" fmla="*/ 689 h 986"/>
                <a:gd name="T32" fmla="*/ 564 w 578"/>
                <a:gd name="T33" fmla="*/ 746 h 986"/>
                <a:gd name="T34" fmla="*/ 548 w 578"/>
                <a:gd name="T35" fmla="*/ 796 h 986"/>
                <a:gd name="T36" fmla="*/ 528 w 578"/>
                <a:gd name="T37" fmla="*/ 841 h 986"/>
                <a:gd name="T38" fmla="*/ 502 w 578"/>
                <a:gd name="T39" fmla="*/ 881 h 986"/>
                <a:gd name="T40" fmla="*/ 471 w 578"/>
                <a:gd name="T41" fmla="*/ 914 h 986"/>
                <a:gd name="T42" fmla="*/ 437 w 578"/>
                <a:gd name="T43" fmla="*/ 941 h 986"/>
                <a:gd name="T44" fmla="*/ 401 w 578"/>
                <a:gd name="T45" fmla="*/ 963 h 986"/>
                <a:gd name="T46" fmla="*/ 361 w 578"/>
                <a:gd name="T47" fmla="*/ 977 h 986"/>
                <a:gd name="T48" fmla="*/ 320 w 578"/>
                <a:gd name="T49" fmla="*/ 985 h 986"/>
                <a:gd name="T50" fmla="*/ 292 w 578"/>
                <a:gd name="T51" fmla="*/ 986 h 986"/>
                <a:gd name="T52" fmla="*/ 246 w 578"/>
                <a:gd name="T53" fmla="*/ 981 h 986"/>
                <a:gd name="T54" fmla="*/ 173 w 578"/>
                <a:gd name="T55" fmla="*/ 953 h 986"/>
                <a:gd name="T56" fmla="*/ 104 w 578"/>
                <a:gd name="T57" fmla="*/ 905 h 986"/>
                <a:gd name="T58" fmla="*/ 0 w 578"/>
                <a:gd name="T59" fmla="*/ 971 h 986"/>
                <a:gd name="T60" fmla="*/ 274 w 578"/>
                <a:gd name="T61" fmla="*/ 892 h 986"/>
                <a:gd name="T62" fmla="*/ 332 w 578"/>
                <a:gd name="T63" fmla="*/ 882 h 986"/>
                <a:gd name="T64" fmla="*/ 382 w 578"/>
                <a:gd name="T65" fmla="*/ 852 h 986"/>
                <a:gd name="T66" fmla="*/ 421 w 578"/>
                <a:gd name="T67" fmla="*/ 805 h 986"/>
                <a:gd name="T68" fmla="*/ 449 w 578"/>
                <a:gd name="T69" fmla="*/ 740 h 986"/>
                <a:gd name="T70" fmla="*/ 462 w 578"/>
                <a:gd name="T71" fmla="*/ 660 h 986"/>
                <a:gd name="T72" fmla="*/ 462 w 578"/>
                <a:gd name="T73" fmla="*/ 603 h 986"/>
                <a:gd name="T74" fmla="*/ 453 w 578"/>
                <a:gd name="T75" fmla="*/ 530 h 986"/>
                <a:gd name="T76" fmla="*/ 433 w 578"/>
                <a:gd name="T77" fmla="*/ 470 h 986"/>
                <a:gd name="T78" fmla="*/ 399 w 578"/>
                <a:gd name="T79" fmla="*/ 425 h 986"/>
                <a:gd name="T80" fmla="*/ 351 w 578"/>
                <a:gd name="T81" fmla="*/ 396 h 986"/>
                <a:gd name="T82" fmla="*/ 289 w 578"/>
                <a:gd name="T83" fmla="*/ 386 h 986"/>
                <a:gd name="T84" fmla="*/ 267 w 578"/>
                <a:gd name="T85" fmla="*/ 387 h 986"/>
                <a:gd name="T86" fmla="*/ 224 w 578"/>
                <a:gd name="T87" fmla="*/ 398 h 986"/>
                <a:gd name="T88" fmla="*/ 157 w 578"/>
                <a:gd name="T89" fmla="*/ 437 h 986"/>
                <a:gd name="T90" fmla="*/ 112 w 578"/>
                <a:gd name="T91" fmla="*/ 823 h 986"/>
                <a:gd name="T92" fmla="*/ 155 w 578"/>
                <a:gd name="T93" fmla="*/ 855 h 986"/>
                <a:gd name="T94" fmla="*/ 219 w 578"/>
                <a:gd name="T95" fmla="*/ 884 h 986"/>
                <a:gd name="T96" fmla="*/ 274 w 578"/>
                <a:gd name="T97" fmla="*/ 892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8" h="986">
                  <a:moveTo>
                    <a:pt x="0" y="0"/>
                  </a:moveTo>
                  <a:lnTo>
                    <a:pt x="112" y="0"/>
                  </a:lnTo>
                  <a:lnTo>
                    <a:pt x="112" y="265"/>
                  </a:lnTo>
                  <a:lnTo>
                    <a:pt x="109" y="385"/>
                  </a:lnTo>
                  <a:lnTo>
                    <a:pt x="109" y="385"/>
                  </a:lnTo>
                  <a:lnTo>
                    <a:pt x="132" y="366"/>
                  </a:lnTo>
                  <a:lnTo>
                    <a:pt x="156" y="347"/>
                  </a:lnTo>
                  <a:lnTo>
                    <a:pt x="181" y="331"/>
                  </a:lnTo>
                  <a:lnTo>
                    <a:pt x="207" y="318"/>
                  </a:lnTo>
                  <a:lnTo>
                    <a:pt x="233" y="308"/>
                  </a:lnTo>
                  <a:lnTo>
                    <a:pt x="247" y="303"/>
                  </a:lnTo>
                  <a:lnTo>
                    <a:pt x="260" y="299"/>
                  </a:lnTo>
                  <a:lnTo>
                    <a:pt x="274" y="296"/>
                  </a:lnTo>
                  <a:lnTo>
                    <a:pt x="288" y="294"/>
                  </a:lnTo>
                  <a:lnTo>
                    <a:pt x="302" y="292"/>
                  </a:lnTo>
                  <a:lnTo>
                    <a:pt x="316" y="292"/>
                  </a:lnTo>
                  <a:lnTo>
                    <a:pt x="316" y="292"/>
                  </a:lnTo>
                  <a:lnTo>
                    <a:pt x="332" y="292"/>
                  </a:lnTo>
                  <a:lnTo>
                    <a:pt x="347" y="293"/>
                  </a:lnTo>
                  <a:lnTo>
                    <a:pt x="361" y="295"/>
                  </a:lnTo>
                  <a:lnTo>
                    <a:pt x="376" y="297"/>
                  </a:lnTo>
                  <a:lnTo>
                    <a:pt x="390" y="301"/>
                  </a:lnTo>
                  <a:lnTo>
                    <a:pt x="403" y="305"/>
                  </a:lnTo>
                  <a:lnTo>
                    <a:pt x="417" y="310"/>
                  </a:lnTo>
                  <a:lnTo>
                    <a:pt x="429" y="316"/>
                  </a:lnTo>
                  <a:lnTo>
                    <a:pt x="441" y="321"/>
                  </a:lnTo>
                  <a:lnTo>
                    <a:pt x="452" y="329"/>
                  </a:lnTo>
                  <a:lnTo>
                    <a:pt x="463" y="336"/>
                  </a:lnTo>
                  <a:lnTo>
                    <a:pt x="473" y="344"/>
                  </a:lnTo>
                  <a:lnTo>
                    <a:pt x="484" y="353"/>
                  </a:lnTo>
                  <a:lnTo>
                    <a:pt x="494" y="362"/>
                  </a:lnTo>
                  <a:lnTo>
                    <a:pt x="503" y="372"/>
                  </a:lnTo>
                  <a:lnTo>
                    <a:pt x="511" y="384"/>
                  </a:lnTo>
                  <a:lnTo>
                    <a:pt x="519" y="395"/>
                  </a:lnTo>
                  <a:lnTo>
                    <a:pt x="527" y="406"/>
                  </a:lnTo>
                  <a:lnTo>
                    <a:pt x="533" y="419"/>
                  </a:lnTo>
                  <a:lnTo>
                    <a:pt x="540" y="433"/>
                  </a:lnTo>
                  <a:lnTo>
                    <a:pt x="546" y="446"/>
                  </a:lnTo>
                  <a:lnTo>
                    <a:pt x="552" y="460"/>
                  </a:lnTo>
                  <a:lnTo>
                    <a:pt x="561" y="489"/>
                  </a:lnTo>
                  <a:lnTo>
                    <a:pt x="569" y="521"/>
                  </a:lnTo>
                  <a:lnTo>
                    <a:pt x="574" y="555"/>
                  </a:lnTo>
                  <a:lnTo>
                    <a:pt x="577" y="590"/>
                  </a:lnTo>
                  <a:lnTo>
                    <a:pt x="578" y="628"/>
                  </a:lnTo>
                  <a:lnTo>
                    <a:pt x="578" y="628"/>
                  </a:lnTo>
                  <a:lnTo>
                    <a:pt x="578" y="649"/>
                  </a:lnTo>
                  <a:lnTo>
                    <a:pt x="577" y="670"/>
                  </a:lnTo>
                  <a:lnTo>
                    <a:pt x="574" y="689"/>
                  </a:lnTo>
                  <a:lnTo>
                    <a:pt x="572" y="708"/>
                  </a:lnTo>
                  <a:lnTo>
                    <a:pt x="569" y="728"/>
                  </a:lnTo>
                  <a:lnTo>
                    <a:pt x="564" y="746"/>
                  </a:lnTo>
                  <a:lnTo>
                    <a:pt x="560" y="763"/>
                  </a:lnTo>
                  <a:lnTo>
                    <a:pt x="555" y="780"/>
                  </a:lnTo>
                  <a:lnTo>
                    <a:pt x="548" y="796"/>
                  </a:lnTo>
                  <a:lnTo>
                    <a:pt x="543" y="812"/>
                  </a:lnTo>
                  <a:lnTo>
                    <a:pt x="535" y="826"/>
                  </a:lnTo>
                  <a:lnTo>
                    <a:pt x="528" y="841"/>
                  </a:lnTo>
                  <a:lnTo>
                    <a:pt x="520" y="855"/>
                  </a:lnTo>
                  <a:lnTo>
                    <a:pt x="511" y="868"/>
                  </a:lnTo>
                  <a:lnTo>
                    <a:pt x="502" y="881"/>
                  </a:lnTo>
                  <a:lnTo>
                    <a:pt x="492" y="892"/>
                  </a:lnTo>
                  <a:lnTo>
                    <a:pt x="481" y="904"/>
                  </a:lnTo>
                  <a:lnTo>
                    <a:pt x="471" y="914"/>
                  </a:lnTo>
                  <a:lnTo>
                    <a:pt x="461" y="924"/>
                  </a:lnTo>
                  <a:lnTo>
                    <a:pt x="450" y="933"/>
                  </a:lnTo>
                  <a:lnTo>
                    <a:pt x="437" y="941"/>
                  </a:lnTo>
                  <a:lnTo>
                    <a:pt x="426" y="949"/>
                  </a:lnTo>
                  <a:lnTo>
                    <a:pt x="413" y="956"/>
                  </a:lnTo>
                  <a:lnTo>
                    <a:pt x="401" y="963"/>
                  </a:lnTo>
                  <a:lnTo>
                    <a:pt x="388" y="968"/>
                  </a:lnTo>
                  <a:lnTo>
                    <a:pt x="375" y="973"/>
                  </a:lnTo>
                  <a:lnTo>
                    <a:pt x="361" y="977"/>
                  </a:lnTo>
                  <a:lnTo>
                    <a:pt x="348" y="981"/>
                  </a:lnTo>
                  <a:lnTo>
                    <a:pt x="334" y="983"/>
                  </a:lnTo>
                  <a:lnTo>
                    <a:pt x="320" y="985"/>
                  </a:lnTo>
                  <a:lnTo>
                    <a:pt x="307" y="986"/>
                  </a:lnTo>
                  <a:lnTo>
                    <a:pt x="292" y="986"/>
                  </a:lnTo>
                  <a:lnTo>
                    <a:pt x="292" y="986"/>
                  </a:lnTo>
                  <a:lnTo>
                    <a:pt x="281" y="986"/>
                  </a:lnTo>
                  <a:lnTo>
                    <a:pt x="270" y="985"/>
                  </a:lnTo>
                  <a:lnTo>
                    <a:pt x="246" y="981"/>
                  </a:lnTo>
                  <a:lnTo>
                    <a:pt x="221" y="974"/>
                  </a:lnTo>
                  <a:lnTo>
                    <a:pt x="197" y="965"/>
                  </a:lnTo>
                  <a:lnTo>
                    <a:pt x="173" y="953"/>
                  </a:lnTo>
                  <a:lnTo>
                    <a:pt x="149" y="940"/>
                  </a:lnTo>
                  <a:lnTo>
                    <a:pt x="126" y="923"/>
                  </a:lnTo>
                  <a:lnTo>
                    <a:pt x="104" y="905"/>
                  </a:lnTo>
                  <a:lnTo>
                    <a:pt x="100" y="905"/>
                  </a:lnTo>
                  <a:lnTo>
                    <a:pt x="90" y="971"/>
                  </a:lnTo>
                  <a:lnTo>
                    <a:pt x="0" y="971"/>
                  </a:lnTo>
                  <a:lnTo>
                    <a:pt x="0" y="0"/>
                  </a:lnTo>
                  <a:close/>
                  <a:moveTo>
                    <a:pt x="274" y="892"/>
                  </a:moveTo>
                  <a:lnTo>
                    <a:pt x="274" y="892"/>
                  </a:lnTo>
                  <a:lnTo>
                    <a:pt x="293" y="891"/>
                  </a:lnTo>
                  <a:lnTo>
                    <a:pt x="313" y="888"/>
                  </a:lnTo>
                  <a:lnTo>
                    <a:pt x="332" y="882"/>
                  </a:lnTo>
                  <a:lnTo>
                    <a:pt x="349" y="874"/>
                  </a:lnTo>
                  <a:lnTo>
                    <a:pt x="366" y="865"/>
                  </a:lnTo>
                  <a:lnTo>
                    <a:pt x="382" y="852"/>
                  </a:lnTo>
                  <a:lnTo>
                    <a:pt x="395" y="839"/>
                  </a:lnTo>
                  <a:lnTo>
                    <a:pt x="409" y="822"/>
                  </a:lnTo>
                  <a:lnTo>
                    <a:pt x="421" y="805"/>
                  </a:lnTo>
                  <a:lnTo>
                    <a:pt x="432" y="784"/>
                  </a:lnTo>
                  <a:lnTo>
                    <a:pt x="441" y="763"/>
                  </a:lnTo>
                  <a:lnTo>
                    <a:pt x="449" y="740"/>
                  </a:lnTo>
                  <a:lnTo>
                    <a:pt x="454" y="714"/>
                  </a:lnTo>
                  <a:lnTo>
                    <a:pt x="459" y="688"/>
                  </a:lnTo>
                  <a:lnTo>
                    <a:pt x="462" y="660"/>
                  </a:lnTo>
                  <a:lnTo>
                    <a:pt x="462" y="630"/>
                  </a:lnTo>
                  <a:lnTo>
                    <a:pt x="462" y="630"/>
                  </a:lnTo>
                  <a:lnTo>
                    <a:pt x="462" y="603"/>
                  </a:lnTo>
                  <a:lnTo>
                    <a:pt x="460" y="578"/>
                  </a:lnTo>
                  <a:lnTo>
                    <a:pt x="458" y="553"/>
                  </a:lnTo>
                  <a:lnTo>
                    <a:pt x="453" y="530"/>
                  </a:lnTo>
                  <a:lnTo>
                    <a:pt x="447" y="509"/>
                  </a:lnTo>
                  <a:lnTo>
                    <a:pt x="441" y="488"/>
                  </a:lnTo>
                  <a:lnTo>
                    <a:pt x="433" y="470"/>
                  </a:lnTo>
                  <a:lnTo>
                    <a:pt x="422" y="453"/>
                  </a:lnTo>
                  <a:lnTo>
                    <a:pt x="411" y="438"/>
                  </a:lnTo>
                  <a:lnTo>
                    <a:pt x="399" y="425"/>
                  </a:lnTo>
                  <a:lnTo>
                    <a:pt x="384" y="413"/>
                  </a:lnTo>
                  <a:lnTo>
                    <a:pt x="368" y="403"/>
                  </a:lnTo>
                  <a:lnTo>
                    <a:pt x="351" y="396"/>
                  </a:lnTo>
                  <a:lnTo>
                    <a:pt x="332" y="391"/>
                  </a:lnTo>
                  <a:lnTo>
                    <a:pt x="311" y="387"/>
                  </a:lnTo>
                  <a:lnTo>
                    <a:pt x="289" y="386"/>
                  </a:lnTo>
                  <a:lnTo>
                    <a:pt x="289" y="386"/>
                  </a:lnTo>
                  <a:lnTo>
                    <a:pt x="277" y="386"/>
                  </a:lnTo>
                  <a:lnTo>
                    <a:pt x="267" y="387"/>
                  </a:lnTo>
                  <a:lnTo>
                    <a:pt x="257" y="389"/>
                  </a:lnTo>
                  <a:lnTo>
                    <a:pt x="246" y="392"/>
                  </a:lnTo>
                  <a:lnTo>
                    <a:pt x="224" y="398"/>
                  </a:lnTo>
                  <a:lnTo>
                    <a:pt x="203" y="409"/>
                  </a:lnTo>
                  <a:lnTo>
                    <a:pt x="180" y="421"/>
                  </a:lnTo>
                  <a:lnTo>
                    <a:pt x="157" y="437"/>
                  </a:lnTo>
                  <a:lnTo>
                    <a:pt x="135" y="455"/>
                  </a:lnTo>
                  <a:lnTo>
                    <a:pt x="112" y="476"/>
                  </a:lnTo>
                  <a:lnTo>
                    <a:pt x="112" y="823"/>
                  </a:lnTo>
                  <a:lnTo>
                    <a:pt x="112" y="823"/>
                  </a:lnTo>
                  <a:lnTo>
                    <a:pt x="134" y="840"/>
                  </a:lnTo>
                  <a:lnTo>
                    <a:pt x="155" y="855"/>
                  </a:lnTo>
                  <a:lnTo>
                    <a:pt x="177" y="867"/>
                  </a:lnTo>
                  <a:lnTo>
                    <a:pt x="198" y="876"/>
                  </a:lnTo>
                  <a:lnTo>
                    <a:pt x="219" y="884"/>
                  </a:lnTo>
                  <a:lnTo>
                    <a:pt x="238" y="889"/>
                  </a:lnTo>
                  <a:lnTo>
                    <a:pt x="256" y="891"/>
                  </a:lnTo>
                  <a:lnTo>
                    <a:pt x="274" y="892"/>
                  </a:lnTo>
                  <a:lnTo>
                    <a:pt x="274" y="89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8"/>
            <p:cNvSpPr>
              <a:spLocks noEditPoints="1"/>
            </p:cNvSpPr>
            <p:nvPr userDrawn="1"/>
          </p:nvSpPr>
          <p:spPr bwMode="auto">
            <a:xfrm>
              <a:off x="8006613" y="6383239"/>
              <a:ext cx="122356" cy="150554"/>
            </a:xfrm>
            <a:custGeom>
              <a:avLst/>
              <a:gdLst>
                <a:gd name="T0" fmla="*/ 526 w 731"/>
                <a:gd name="T1" fmla="*/ 622 h 895"/>
                <a:gd name="T2" fmla="*/ 201 w 731"/>
                <a:gd name="T3" fmla="*/ 622 h 895"/>
                <a:gd name="T4" fmla="*/ 116 w 731"/>
                <a:gd name="T5" fmla="*/ 895 h 895"/>
                <a:gd name="T6" fmla="*/ 0 w 731"/>
                <a:gd name="T7" fmla="*/ 895 h 895"/>
                <a:gd name="T8" fmla="*/ 302 w 731"/>
                <a:gd name="T9" fmla="*/ 0 h 895"/>
                <a:gd name="T10" fmla="*/ 430 w 731"/>
                <a:gd name="T11" fmla="*/ 0 h 895"/>
                <a:gd name="T12" fmla="*/ 731 w 731"/>
                <a:gd name="T13" fmla="*/ 895 h 895"/>
                <a:gd name="T14" fmla="*/ 612 w 731"/>
                <a:gd name="T15" fmla="*/ 895 h 895"/>
                <a:gd name="T16" fmla="*/ 526 w 731"/>
                <a:gd name="T17" fmla="*/ 622 h 895"/>
                <a:gd name="T18" fmla="*/ 498 w 731"/>
                <a:gd name="T19" fmla="*/ 530 h 895"/>
                <a:gd name="T20" fmla="*/ 456 w 731"/>
                <a:gd name="T21" fmla="*/ 394 h 895"/>
                <a:gd name="T22" fmla="*/ 456 w 731"/>
                <a:gd name="T23" fmla="*/ 394 h 895"/>
                <a:gd name="T24" fmla="*/ 433 w 731"/>
                <a:gd name="T25" fmla="*/ 320 h 895"/>
                <a:gd name="T26" fmla="*/ 410 w 731"/>
                <a:gd name="T27" fmla="*/ 245 h 895"/>
                <a:gd name="T28" fmla="*/ 367 w 731"/>
                <a:gd name="T29" fmla="*/ 93 h 895"/>
                <a:gd name="T30" fmla="*/ 362 w 731"/>
                <a:gd name="T31" fmla="*/ 93 h 895"/>
                <a:gd name="T32" fmla="*/ 362 w 731"/>
                <a:gd name="T33" fmla="*/ 93 h 895"/>
                <a:gd name="T34" fmla="*/ 319 w 731"/>
                <a:gd name="T35" fmla="*/ 245 h 895"/>
                <a:gd name="T36" fmla="*/ 296 w 731"/>
                <a:gd name="T37" fmla="*/ 320 h 895"/>
                <a:gd name="T38" fmla="*/ 273 w 731"/>
                <a:gd name="T39" fmla="*/ 394 h 895"/>
                <a:gd name="T40" fmla="*/ 230 w 731"/>
                <a:gd name="T41" fmla="*/ 530 h 895"/>
                <a:gd name="T42" fmla="*/ 498 w 731"/>
                <a:gd name="T43" fmla="*/ 530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1" h="895">
                  <a:moveTo>
                    <a:pt x="526" y="622"/>
                  </a:moveTo>
                  <a:lnTo>
                    <a:pt x="201" y="622"/>
                  </a:lnTo>
                  <a:lnTo>
                    <a:pt x="116" y="895"/>
                  </a:lnTo>
                  <a:lnTo>
                    <a:pt x="0" y="895"/>
                  </a:lnTo>
                  <a:lnTo>
                    <a:pt x="302" y="0"/>
                  </a:lnTo>
                  <a:lnTo>
                    <a:pt x="430" y="0"/>
                  </a:lnTo>
                  <a:lnTo>
                    <a:pt x="731" y="895"/>
                  </a:lnTo>
                  <a:lnTo>
                    <a:pt x="612" y="895"/>
                  </a:lnTo>
                  <a:lnTo>
                    <a:pt x="526" y="622"/>
                  </a:lnTo>
                  <a:close/>
                  <a:moveTo>
                    <a:pt x="498" y="530"/>
                  </a:moveTo>
                  <a:lnTo>
                    <a:pt x="456" y="394"/>
                  </a:lnTo>
                  <a:lnTo>
                    <a:pt x="456" y="394"/>
                  </a:lnTo>
                  <a:lnTo>
                    <a:pt x="433" y="320"/>
                  </a:lnTo>
                  <a:lnTo>
                    <a:pt x="410" y="245"/>
                  </a:lnTo>
                  <a:lnTo>
                    <a:pt x="367" y="93"/>
                  </a:lnTo>
                  <a:lnTo>
                    <a:pt x="362" y="93"/>
                  </a:lnTo>
                  <a:lnTo>
                    <a:pt x="362" y="93"/>
                  </a:lnTo>
                  <a:lnTo>
                    <a:pt x="319" y="245"/>
                  </a:lnTo>
                  <a:lnTo>
                    <a:pt x="296" y="320"/>
                  </a:lnTo>
                  <a:lnTo>
                    <a:pt x="273" y="394"/>
                  </a:lnTo>
                  <a:lnTo>
                    <a:pt x="230" y="530"/>
                  </a:lnTo>
                  <a:lnTo>
                    <a:pt x="498" y="53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9"/>
            <p:cNvSpPr>
              <a:spLocks/>
            </p:cNvSpPr>
            <p:nvPr userDrawn="1"/>
          </p:nvSpPr>
          <p:spPr bwMode="auto">
            <a:xfrm>
              <a:off x="8145082" y="6419493"/>
              <a:ext cx="89124" cy="114300"/>
            </a:xfrm>
            <a:custGeom>
              <a:avLst/>
              <a:gdLst>
                <a:gd name="T0" fmla="*/ 92 w 529"/>
                <a:gd name="T1" fmla="*/ 16 h 679"/>
                <a:gd name="T2" fmla="*/ 106 w 529"/>
                <a:gd name="T3" fmla="*/ 111 h 679"/>
                <a:gd name="T4" fmla="*/ 129 w 529"/>
                <a:gd name="T5" fmla="*/ 88 h 679"/>
                <a:gd name="T6" fmla="*/ 179 w 529"/>
                <a:gd name="T7" fmla="*/ 49 h 679"/>
                <a:gd name="T8" fmla="*/ 206 w 529"/>
                <a:gd name="T9" fmla="*/ 33 h 679"/>
                <a:gd name="T10" fmla="*/ 234 w 529"/>
                <a:gd name="T11" fmla="*/ 19 h 679"/>
                <a:gd name="T12" fmla="*/ 263 w 529"/>
                <a:gd name="T13" fmla="*/ 9 h 679"/>
                <a:gd name="T14" fmla="*/ 295 w 529"/>
                <a:gd name="T15" fmla="*/ 2 h 679"/>
                <a:gd name="T16" fmla="*/ 328 w 529"/>
                <a:gd name="T17" fmla="*/ 0 h 679"/>
                <a:gd name="T18" fmla="*/ 353 w 529"/>
                <a:gd name="T19" fmla="*/ 1 h 679"/>
                <a:gd name="T20" fmla="*/ 398 w 529"/>
                <a:gd name="T21" fmla="*/ 9 h 679"/>
                <a:gd name="T22" fmla="*/ 436 w 529"/>
                <a:gd name="T23" fmla="*/ 26 h 679"/>
                <a:gd name="T24" fmla="*/ 467 w 529"/>
                <a:gd name="T25" fmla="*/ 51 h 679"/>
                <a:gd name="T26" fmla="*/ 492 w 529"/>
                <a:gd name="T27" fmla="*/ 84 h 679"/>
                <a:gd name="T28" fmla="*/ 510 w 529"/>
                <a:gd name="T29" fmla="*/ 123 h 679"/>
                <a:gd name="T30" fmla="*/ 523 w 529"/>
                <a:gd name="T31" fmla="*/ 172 h 679"/>
                <a:gd name="T32" fmla="*/ 528 w 529"/>
                <a:gd name="T33" fmla="*/ 228 h 679"/>
                <a:gd name="T34" fmla="*/ 529 w 529"/>
                <a:gd name="T35" fmla="*/ 679 h 679"/>
                <a:gd name="T36" fmla="*/ 417 w 529"/>
                <a:gd name="T37" fmla="*/ 273 h 679"/>
                <a:gd name="T38" fmla="*/ 417 w 529"/>
                <a:gd name="T39" fmla="*/ 252 h 679"/>
                <a:gd name="T40" fmla="*/ 414 w 529"/>
                <a:gd name="T41" fmla="*/ 211 h 679"/>
                <a:gd name="T42" fmla="*/ 406 w 529"/>
                <a:gd name="T43" fmla="*/ 178 h 679"/>
                <a:gd name="T44" fmla="*/ 395 w 529"/>
                <a:gd name="T45" fmla="*/ 150 h 679"/>
                <a:gd name="T46" fmla="*/ 380 w 529"/>
                <a:gd name="T47" fmla="*/ 128 h 679"/>
                <a:gd name="T48" fmla="*/ 361 w 529"/>
                <a:gd name="T49" fmla="*/ 112 h 679"/>
                <a:gd name="T50" fmla="*/ 337 w 529"/>
                <a:gd name="T51" fmla="*/ 102 h 679"/>
                <a:gd name="T52" fmla="*/ 308 w 529"/>
                <a:gd name="T53" fmla="*/ 97 h 679"/>
                <a:gd name="T54" fmla="*/ 293 w 529"/>
                <a:gd name="T55" fmla="*/ 96 h 679"/>
                <a:gd name="T56" fmla="*/ 268 w 529"/>
                <a:gd name="T57" fmla="*/ 99 h 679"/>
                <a:gd name="T58" fmla="*/ 245 w 529"/>
                <a:gd name="T59" fmla="*/ 103 h 679"/>
                <a:gd name="T60" fmla="*/ 223 w 529"/>
                <a:gd name="T61" fmla="*/ 111 h 679"/>
                <a:gd name="T62" fmla="*/ 202 w 529"/>
                <a:gd name="T63" fmla="*/ 122 h 679"/>
                <a:gd name="T64" fmla="*/ 159 w 529"/>
                <a:gd name="T65" fmla="*/ 154 h 679"/>
                <a:gd name="T66" fmla="*/ 111 w 529"/>
                <a:gd name="T67" fmla="*/ 198 h 679"/>
                <a:gd name="T68" fmla="*/ 0 w 529"/>
                <a:gd name="T69" fmla="*/ 679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679">
                  <a:moveTo>
                    <a:pt x="0" y="16"/>
                  </a:moveTo>
                  <a:lnTo>
                    <a:pt x="92" y="16"/>
                  </a:lnTo>
                  <a:lnTo>
                    <a:pt x="102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29" y="88"/>
                  </a:lnTo>
                  <a:lnTo>
                    <a:pt x="154" y="68"/>
                  </a:lnTo>
                  <a:lnTo>
                    <a:pt x="179" y="49"/>
                  </a:lnTo>
                  <a:lnTo>
                    <a:pt x="193" y="39"/>
                  </a:lnTo>
                  <a:lnTo>
                    <a:pt x="206" y="33"/>
                  </a:lnTo>
                  <a:lnTo>
                    <a:pt x="220" y="25"/>
                  </a:lnTo>
                  <a:lnTo>
                    <a:pt x="234" y="19"/>
                  </a:lnTo>
                  <a:lnTo>
                    <a:pt x="248" y="13"/>
                  </a:lnTo>
                  <a:lnTo>
                    <a:pt x="263" y="9"/>
                  </a:lnTo>
                  <a:lnTo>
                    <a:pt x="279" y="4"/>
                  </a:lnTo>
                  <a:lnTo>
                    <a:pt x="295" y="2"/>
                  </a:lnTo>
                  <a:lnTo>
                    <a:pt x="311" y="1"/>
                  </a:lnTo>
                  <a:lnTo>
                    <a:pt x="328" y="0"/>
                  </a:lnTo>
                  <a:lnTo>
                    <a:pt x="328" y="0"/>
                  </a:lnTo>
                  <a:lnTo>
                    <a:pt x="353" y="1"/>
                  </a:lnTo>
                  <a:lnTo>
                    <a:pt x="376" y="4"/>
                  </a:lnTo>
                  <a:lnTo>
                    <a:pt x="398" y="9"/>
                  </a:lnTo>
                  <a:lnTo>
                    <a:pt x="417" y="17"/>
                  </a:lnTo>
                  <a:lnTo>
                    <a:pt x="436" y="26"/>
                  </a:lnTo>
                  <a:lnTo>
                    <a:pt x="452" y="37"/>
                  </a:lnTo>
                  <a:lnTo>
                    <a:pt x="467" y="51"/>
                  </a:lnTo>
                  <a:lnTo>
                    <a:pt x="481" y="66"/>
                  </a:lnTo>
                  <a:lnTo>
                    <a:pt x="492" y="84"/>
                  </a:lnTo>
                  <a:lnTo>
                    <a:pt x="502" y="103"/>
                  </a:lnTo>
                  <a:lnTo>
                    <a:pt x="510" y="123"/>
                  </a:lnTo>
                  <a:lnTo>
                    <a:pt x="517" y="147"/>
                  </a:lnTo>
                  <a:lnTo>
                    <a:pt x="523" y="172"/>
                  </a:lnTo>
                  <a:lnTo>
                    <a:pt x="526" y="200"/>
                  </a:lnTo>
                  <a:lnTo>
                    <a:pt x="528" y="228"/>
                  </a:lnTo>
                  <a:lnTo>
                    <a:pt x="529" y="259"/>
                  </a:lnTo>
                  <a:lnTo>
                    <a:pt x="529" y="679"/>
                  </a:lnTo>
                  <a:lnTo>
                    <a:pt x="417" y="679"/>
                  </a:lnTo>
                  <a:lnTo>
                    <a:pt x="417" y="273"/>
                  </a:lnTo>
                  <a:lnTo>
                    <a:pt x="417" y="273"/>
                  </a:lnTo>
                  <a:lnTo>
                    <a:pt x="417" y="252"/>
                  </a:lnTo>
                  <a:lnTo>
                    <a:pt x="416" y="230"/>
                  </a:lnTo>
                  <a:lnTo>
                    <a:pt x="414" y="211"/>
                  </a:lnTo>
                  <a:lnTo>
                    <a:pt x="410" y="194"/>
                  </a:lnTo>
                  <a:lnTo>
                    <a:pt x="406" y="178"/>
                  </a:lnTo>
                  <a:lnTo>
                    <a:pt x="401" y="163"/>
                  </a:lnTo>
                  <a:lnTo>
                    <a:pt x="395" y="150"/>
                  </a:lnTo>
                  <a:lnTo>
                    <a:pt x="388" y="138"/>
                  </a:lnTo>
                  <a:lnTo>
                    <a:pt x="380" y="128"/>
                  </a:lnTo>
                  <a:lnTo>
                    <a:pt x="371" y="120"/>
                  </a:lnTo>
                  <a:lnTo>
                    <a:pt x="361" y="112"/>
                  </a:lnTo>
                  <a:lnTo>
                    <a:pt x="349" y="106"/>
                  </a:lnTo>
                  <a:lnTo>
                    <a:pt x="337" y="102"/>
                  </a:lnTo>
                  <a:lnTo>
                    <a:pt x="323" y="99"/>
                  </a:lnTo>
                  <a:lnTo>
                    <a:pt x="308" y="97"/>
                  </a:lnTo>
                  <a:lnTo>
                    <a:pt x="293" y="96"/>
                  </a:lnTo>
                  <a:lnTo>
                    <a:pt x="293" y="96"/>
                  </a:lnTo>
                  <a:lnTo>
                    <a:pt x="280" y="97"/>
                  </a:lnTo>
                  <a:lnTo>
                    <a:pt x="268" y="99"/>
                  </a:lnTo>
                  <a:lnTo>
                    <a:pt x="256" y="101"/>
                  </a:lnTo>
                  <a:lnTo>
                    <a:pt x="245" y="103"/>
                  </a:lnTo>
                  <a:lnTo>
                    <a:pt x="234" y="106"/>
                  </a:lnTo>
                  <a:lnTo>
                    <a:pt x="223" y="111"/>
                  </a:lnTo>
                  <a:lnTo>
                    <a:pt x="212" y="117"/>
                  </a:lnTo>
                  <a:lnTo>
                    <a:pt x="202" y="122"/>
                  </a:lnTo>
                  <a:lnTo>
                    <a:pt x="180" y="137"/>
                  </a:lnTo>
                  <a:lnTo>
                    <a:pt x="159" y="154"/>
                  </a:lnTo>
                  <a:lnTo>
                    <a:pt x="136" y="175"/>
                  </a:lnTo>
                  <a:lnTo>
                    <a:pt x="111" y="198"/>
                  </a:lnTo>
                  <a:lnTo>
                    <a:pt x="111" y="679"/>
                  </a:lnTo>
                  <a:lnTo>
                    <a:pt x="0" y="67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0"/>
            <p:cNvSpPr>
              <a:spLocks noEditPoints="1"/>
            </p:cNvSpPr>
            <p:nvPr userDrawn="1"/>
          </p:nvSpPr>
          <p:spPr bwMode="auto">
            <a:xfrm>
              <a:off x="8256864" y="6419493"/>
              <a:ext cx="86606" cy="116818"/>
            </a:xfrm>
            <a:custGeom>
              <a:avLst/>
              <a:gdLst>
                <a:gd name="T0" fmla="*/ 407 w 518"/>
                <a:gd name="T1" fmla="*/ 243 h 694"/>
                <a:gd name="T2" fmla="*/ 400 w 518"/>
                <a:gd name="T3" fmla="*/ 197 h 694"/>
                <a:gd name="T4" fmla="*/ 387 w 518"/>
                <a:gd name="T5" fmla="*/ 156 h 694"/>
                <a:gd name="T6" fmla="*/ 362 w 518"/>
                <a:gd name="T7" fmla="*/ 122 h 694"/>
                <a:gd name="T8" fmla="*/ 323 w 518"/>
                <a:gd name="T9" fmla="*/ 101 h 694"/>
                <a:gd name="T10" fmla="*/ 271 w 518"/>
                <a:gd name="T11" fmla="*/ 93 h 694"/>
                <a:gd name="T12" fmla="*/ 243 w 518"/>
                <a:gd name="T13" fmla="*/ 94 h 694"/>
                <a:gd name="T14" fmla="*/ 188 w 518"/>
                <a:gd name="T15" fmla="*/ 105 h 694"/>
                <a:gd name="T16" fmla="*/ 116 w 518"/>
                <a:gd name="T17" fmla="*/ 137 h 694"/>
                <a:gd name="T18" fmla="*/ 29 w 518"/>
                <a:gd name="T19" fmla="*/ 86 h 694"/>
                <a:gd name="T20" fmla="*/ 81 w 518"/>
                <a:gd name="T21" fmla="*/ 55 h 694"/>
                <a:gd name="T22" fmla="*/ 159 w 518"/>
                <a:gd name="T23" fmla="*/ 22 h 694"/>
                <a:gd name="T24" fmla="*/ 212 w 518"/>
                <a:gd name="T25" fmla="*/ 8 h 694"/>
                <a:gd name="T26" fmla="*/ 269 w 518"/>
                <a:gd name="T27" fmla="*/ 1 h 694"/>
                <a:gd name="T28" fmla="*/ 317 w 518"/>
                <a:gd name="T29" fmla="*/ 1 h 694"/>
                <a:gd name="T30" fmla="*/ 370 w 518"/>
                <a:gd name="T31" fmla="*/ 11 h 694"/>
                <a:gd name="T32" fmla="*/ 404 w 518"/>
                <a:gd name="T33" fmla="*/ 25 h 694"/>
                <a:gd name="T34" fmla="*/ 432 w 518"/>
                <a:gd name="T35" fmla="*/ 43 h 694"/>
                <a:gd name="T36" fmla="*/ 457 w 518"/>
                <a:gd name="T37" fmla="*/ 66 h 694"/>
                <a:gd name="T38" fmla="*/ 488 w 518"/>
                <a:gd name="T39" fmla="*/ 113 h 694"/>
                <a:gd name="T40" fmla="*/ 511 w 518"/>
                <a:gd name="T41" fmla="*/ 186 h 694"/>
                <a:gd name="T42" fmla="*/ 518 w 518"/>
                <a:gd name="T43" fmla="*/ 272 h 694"/>
                <a:gd name="T44" fmla="*/ 416 w 518"/>
                <a:gd name="T45" fmla="*/ 599 h 694"/>
                <a:gd name="T46" fmla="*/ 389 w 518"/>
                <a:gd name="T47" fmla="*/ 618 h 694"/>
                <a:gd name="T48" fmla="*/ 311 w 518"/>
                <a:gd name="T49" fmla="*/ 666 h 694"/>
                <a:gd name="T50" fmla="*/ 269 w 518"/>
                <a:gd name="T51" fmla="*/ 683 h 694"/>
                <a:gd name="T52" fmla="*/ 225 w 518"/>
                <a:gd name="T53" fmla="*/ 692 h 694"/>
                <a:gd name="T54" fmla="*/ 195 w 518"/>
                <a:gd name="T55" fmla="*/ 694 h 694"/>
                <a:gd name="T56" fmla="*/ 135 w 518"/>
                <a:gd name="T57" fmla="*/ 688 h 694"/>
                <a:gd name="T58" fmla="*/ 84 w 518"/>
                <a:gd name="T59" fmla="*/ 666 h 694"/>
                <a:gd name="T60" fmla="*/ 43 w 518"/>
                <a:gd name="T61" fmla="*/ 632 h 694"/>
                <a:gd name="T62" fmla="*/ 15 w 518"/>
                <a:gd name="T63" fmla="*/ 585 h 694"/>
                <a:gd name="T64" fmla="*/ 1 w 518"/>
                <a:gd name="T65" fmla="*/ 529 h 694"/>
                <a:gd name="T66" fmla="*/ 0 w 518"/>
                <a:gd name="T67" fmla="*/ 493 h 694"/>
                <a:gd name="T68" fmla="*/ 6 w 518"/>
                <a:gd name="T69" fmla="*/ 456 h 694"/>
                <a:gd name="T70" fmla="*/ 18 w 518"/>
                <a:gd name="T71" fmla="*/ 422 h 694"/>
                <a:gd name="T72" fmla="*/ 38 w 518"/>
                <a:gd name="T73" fmla="*/ 391 h 694"/>
                <a:gd name="T74" fmla="*/ 65 w 518"/>
                <a:gd name="T75" fmla="*/ 364 h 694"/>
                <a:gd name="T76" fmla="*/ 98 w 518"/>
                <a:gd name="T77" fmla="*/ 340 h 694"/>
                <a:gd name="T78" fmla="*/ 154 w 518"/>
                <a:gd name="T79" fmla="*/ 313 h 694"/>
                <a:gd name="T80" fmla="*/ 265 w 518"/>
                <a:gd name="T81" fmla="*/ 281 h 694"/>
                <a:gd name="T82" fmla="*/ 407 w 518"/>
                <a:gd name="T83" fmla="*/ 259 h 694"/>
                <a:gd name="T84" fmla="*/ 226 w 518"/>
                <a:gd name="T85" fmla="*/ 605 h 694"/>
                <a:gd name="T86" fmla="*/ 261 w 518"/>
                <a:gd name="T87" fmla="*/ 601 h 694"/>
                <a:gd name="T88" fmla="*/ 295 w 518"/>
                <a:gd name="T89" fmla="*/ 591 h 694"/>
                <a:gd name="T90" fmla="*/ 360 w 518"/>
                <a:gd name="T91" fmla="*/ 554 h 694"/>
                <a:gd name="T92" fmla="*/ 407 w 518"/>
                <a:gd name="T93" fmla="*/ 332 h 694"/>
                <a:gd name="T94" fmla="*/ 330 w 518"/>
                <a:gd name="T95" fmla="*/ 344 h 694"/>
                <a:gd name="T96" fmla="*/ 240 w 518"/>
                <a:gd name="T97" fmla="*/ 365 h 694"/>
                <a:gd name="T98" fmla="*/ 176 w 518"/>
                <a:gd name="T99" fmla="*/ 394 h 694"/>
                <a:gd name="T100" fmla="*/ 135 w 518"/>
                <a:gd name="T101" fmla="*/ 428 h 694"/>
                <a:gd name="T102" fmla="*/ 113 w 518"/>
                <a:gd name="T103" fmla="*/ 469 h 694"/>
                <a:gd name="T104" fmla="*/ 110 w 518"/>
                <a:gd name="T105" fmla="*/ 498 h 694"/>
                <a:gd name="T106" fmla="*/ 116 w 518"/>
                <a:gd name="T107" fmla="*/ 535 h 694"/>
                <a:gd name="T108" fmla="*/ 129 w 518"/>
                <a:gd name="T109" fmla="*/ 565 h 694"/>
                <a:gd name="T110" fmla="*/ 152 w 518"/>
                <a:gd name="T111" fmla="*/ 585 h 694"/>
                <a:gd name="T112" fmla="*/ 180 w 518"/>
                <a:gd name="T113" fmla="*/ 599 h 694"/>
                <a:gd name="T114" fmla="*/ 214 w 518"/>
                <a:gd name="T115" fmla="*/ 605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8" h="694">
                  <a:moveTo>
                    <a:pt x="407" y="259"/>
                  </a:moveTo>
                  <a:lnTo>
                    <a:pt x="407" y="259"/>
                  </a:lnTo>
                  <a:lnTo>
                    <a:pt x="407" y="243"/>
                  </a:lnTo>
                  <a:lnTo>
                    <a:pt x="406" y="227"/>
                  </a:lnTo>
                  <a:lnTo>
                    <a:pt x="404" y="212"/>
                  </a:lnTo>
                  <a:lnTo>
                    <a:pt x="400" y="197"/>
                  </a:lnTo>
                  <a:lnTo>
                    <a:pt x="397" y="183"/>
                  </a:lnTo>
                  <a:lnTo>
                    <a:pt x="392" y="169"/>
                  </a:lnTo>
                  <a:lnTo>
                    <a:pt x="387" y="156"/>
                  </a:lnTo>
                  <a:lnTo>
                    <a:pt x="379" y="144"/>
                  </a:lnTo>
                  <a:lnTo>
                    <a:pt x="371" y="133"/>
                  </a:lnTo>
                  <a:lnTo>
                    <a:pt x="362" y="122"/>
                  </a:lnTo>
                  <a:lnTo>
                    <a:pt x="350" y="114"/>
                  </a:lnTo>
                  <a:lnTo>
                    <a:pt x="338" y="106"/>
                  </a:lnTo>
                  <a:lnTo>
                    <a:pt x="323" y="101"/>
                  </a:lnTo>
                  <a:lnTo>
                    <a:pt x="307" y="96"/>
                  </a:lnTo>
                  <a:lnTo>
                    <a:pt x="290" y="93"/>
                  </a:lnTo>
                  <a:lnTo>
                    <a:pt x="271" y="93"/>
                  </a:lnTo>
                  <a:lnTo>
                    <a:pt x="271" y="93"/>
                  </a:lnTo>
                  <a:lnTo>
                    <a:pt x="256" y="93"/>
                  </a:lnTo>
                  <a:lnTo>
                    <a:pt x="243" y="94"/>
                  </a:lnTo>
                  <a:lnTo>
                    <a:pt x="228" y="96"/>
                  </a:lnTo>
                  <a:lnTo>
                    <a:pt x="214" y="99"/>
                  </a:lnTo>
                  <a:lnTo>
                    <a:pt x="188" y="105"/>
                  </a:lnTo>
                  <a:lnTo>
                    <a:pt x="162" y="114"/>
                  </a:lnTo>
                  <a:lnTo>
                    <a:pt x="138" y="126"/>
                  </a:lnTo>
                  <a:lnTo>
                    <a:pt x="116" y="137"/>
                  </a:lnTo>
                  <a:lnTo>
                    <a:pt x="94" y="150"/>
                  </a:lnTo>
                  <a:lnTo>
                    <a:pt x="74" y="163"/>
                  </a:lnTo>
                  <a:lnTo>
                    <a:pt x="29" y="86"/>
                  </a:lnTo>
                  <a:lnTo>
                    <a:pt x="29" y="86"/>
                  </a:lnTo>
                  <a:lnTo>
                    <a:pt x="53" y="70"/>
                  </a:lnTo>
                  <a:lnTo>
                    <a:pt x="81" y="55"/>
                  </a:lnTo>
                  <a:lnTo>
                    <a:pt x="110" y="41"/>
                  </a:lnTo>
                  <a:lnTo>
                    <a:pt x="142" y="28"/>
                  </a:lnTo>
                  <a:lnTo>
                    <a:pt x="159" y="22"/>
                  </a:lnTo>
                  <a:lnTo>
                    <a:pt x="176" y="17"/>
                  </a:lnTo>
                  <a:lnTo>
                    <a:pt x="194" y="12"/>
                  </a:lnTo>
                  <a:lnTo>
                    <a:pt x="212" y="8"/>
                  </a:lnTo>
                  <a:lnTo>
                    <a:pt x="230" y="4"/>
                  </a:lnTo>
                  <a:lnTo>
                    <a:pt x="249" y="2"/>
                  </a:lnTo>
                  <a:lnTo>
                    <a:pt x="269" y="1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17" y="1"/>
                  </a:lnTo>
                  <a:lnTo>
                    <a:pt x="345" y="4"/>
                  </a:lnTo>
                  <a:lnTo>
                    <a:pt x="357" y="8"/>
                  </a:lnTo>
                  <a:lnTo>
                    <a:pt x="370" y="11"/>
                  </a:lnTo>
                  <a:lnTo>
                    <a:pt x="382" y="15"/>
                  </a:lnTo>
                  <a:lnTo>
                    <a:pt x="392" y="19"/>
                  </a:lnTo>
                  <a:lnTo>
                    <a:pt x="404" y="25"/>
                  </a:lnTo>
                  <a:lnTo>
                    <a:pt x="414" y="29"/>
                  </a:lnTo>
                  <a:lnTo>
                    <a:pt x="423" y="36"/>
                  </a:lnTo>
                  <a:lnTo>
                    <a:pt x="432" y="43"/>
                  </a:lnTo>
                  <a:lnTo>
                    <a:pt x="441" y="50"/>
                  </a:lnTo>
                  <a:lnTo>
                    <a:pt x="449" y="58"/>
                  </a:lnTo>
                  <a:lnTo>
                    <a:pt x="457" y="66"/>
                  </a:lnTo>
                  <a:lnTo>
                    <a:pt x="464" y="75"/>
                  </a:lnTo>
                  <a:lnTo>
                    <a:pt x="477" y="93"/>
                  </a:lnTo>
                  <a:lnTo>
                    <a:pt x="488" y="113"/>
                  </a:lnTo>
                  <a:lnTo>
                    <a:pt x="498" y="136"/>
                  </a:lnTo>
                  <a:lnTo>
                    <a:pt x="505" y="160"/>
                  </a:lnTo>
                  <a:lnTo>
                    <a:pt x="511" y="186"/>
                  </a:lnTo>
                  <a:lnTo>
                    <a:pt x="515" y="213"/>
                  </a:lnTo>
                  <a:lnTo>
                    <a:pt x="518" y="242"/>
                  </a:lnTo>
                  <a:lnTo>
                    <a:pt x="518" y="272"/>
                  </a:lnTo>
                  <a:lnTo>
                    <a:pt x="518" y="679"/>
                  </a:lnTo>
                  <a:lnTo>
                    <a:pt x="426" y="679"/>
                  </a:lnTo>
                  <a:lnTo>
                    <a:pt x="416" y="599"/>
                  </a:lnTo>
                  <a:lnTo>
                    <a:pt x="414" y="599"/>
                  </a:lnTo>
                  <a:lnTo>
                    <a:pt x="414" y="599"/>
                  </a:lnTo>
                  <a:lnTo>
                    <a:pt x="389" y="618"/>
                  </a:lnTo>
                  <a:lnTo>
                    <a:pt x="364" y="635"/>
                  </a:lnTo>
                  <a:lnTo>
                    <a:pt x="338" y="652"/>
                  </a:lnTo>
                  <a:lnTo>
                    <a:pt x="311" y="666"/>
                  </a:lnTo>
                  <a:lnTo>
                    <a:pt x="297" y="673"/>
                  </a:lnTo>
                  <a:lnTo>
                    <a:pt x="283" y="677"/>
                  </a:lnTo>
                  <a:lnTo>
                    <a:pt x="269" y="683"/>
                  </a:lnTo>
                  <a:lnTo>
                    <a:pt x="254" y="686"/>
                  </a:lnTo>
                  <a:lnTo>
                    <a:pt x="239" y="690"/>
                  </a:lnTo>
                  <a:lnTo>
                    <a:pt x="225" y="692"/>
                  </a:lnTo>
                  <a:lnTo>
                    <a:pt x="210" y="694"/>
                  </a:lnTo>
                  <a:lnTo>
                    <a:pt x="195" y="694"/>
                  </a:lnTo>
                  <a:lnTo>
                    <a:pt x="195" y="694"/>
                  </a:lnTo>
                  <a:lnTo>
                    <a:pt x="175" y="693"/>
                  </a:lnTo>
                  <a:lnTo>
                    <a:pt x="154" y="691"/>
                  </a:lnTo>
                  <a:lnTo>
                    <a:pt x="135" y="688"/>
                  </a:lnTo>
                  <a:lnTo>
                    <a:pt x="117" y="682"/>
                  </a:lnTo>
                  <a:lnTo>
                    <a:pt x="100" y="675"/>
                  </a:lnTo>
                  <a:lnTo>
                    <a:pt x="84" y="666"/>
                  </a:lnTo>
                  <a:lnTo>
                    <a:pt x="69" y="656"/>
                  </a:lnTo>
                  <a:lnTo>
                    <a:pt x="56" y="644"/>
                  </a:lnTo>
                  <a:lnTo>
                    <a:pt x="43" y="632"/>
                  </a:lnTo>
                  <a:lnTo>
                    <a:pt x="32" y="618"/>
                  </a:lnTo>
                  <a:lnTo>
                    <a:pt x="23" y="602"/>
                  </a:lnTo>
                  <a:lnTo>
                    <a:pt x="15" y="585"/>
                  </a:lnTo>
                  <a:lnTo>
                    <a:pt x="8" y="568"/>
                  </a:lnTo>
                  <a:lnTo>
                    <a:pt x="4" y="549"/>
                  </a:lnTo>
                  <a:lnTo>
                    <a:pt x="1" y="529"/>
                  </a:lnTo>
                  <a:lnTo>
                    <a:pt x="0" y="506"/>
                  </a:lnTo>
                  <a:lnTo>
                    <a:pt x="0" y="506"/>
                  </a:lnTo>
                  <a:lnTo>
                    <a:pt x="0" y="493"/>
                  </a:lnTo>
                  <a:lnTo>
                    <a:pt x="1" y="480"/>
                  </a:lnTo>
                  <a:lnTo>
                    <a:pt x="4" y="467"/>
                  </a:lnTo>
                  <a:lnTo>
                    <a:pt x="6" y="456"/>
                  </a:lnTo>
                  <a:lnTo>
                    <a:pt x="9" y="444"/>
                  </a:lnTo>
                  <a:lnTo>
                    <a:pt x="14" y="432"/>
                  </a:lnTo>
                  <a:lnTo>
                    <a:pt x="18" y="422"/>
                  </a:lnTo>
                  <a:lnTo>
                    <a:pt x="24" y="412"/>
                  </a:lnTo>
                  <a:lnTo>
                    <a:pt x="31" y="402"/>
                  </a:lnTo>
                  <a:lnTo>
                    <a:pt x="38" y="391"/>
                  </a:lnTo>
                  <a:lnTo>
                    <a:pt x="45" y="382"/>
                  </a:lnTo>
                  <a:lnTo>
                    <a:pt x="55" y="373"/>
                  </a:lnTo>
                  <a:lnTo>
                    <a:pt x="65" y="364"/>
                  </a:lnTo>
                  <a:lnTo>
                    <a:pt x="75" y="356"/>
                  </a:lnTo>
                  <a:lnTo>
                    <a:pt x="86" y="348"/>
                  </a:lnTo>
                  <a:lnTo>
                    <a:pt x="98" y="340"/>
                  </a:lnTo>
                  <a:lnTo>
                    <a:pt x="111" y="332"/>
                  </a:lnTo>
                  <a:lnTo>
                    <a:pt x="125" y="326"/>
                  </a:lnTo>
                  <a:lnTo>
                    <a:pt x="154" y="313"/>
                  </a:lnTo>
                  <a:lnTo>
                    <a:pt x="188" y="301"/>
                  </a:lnTo>
                  <a:lnTo>
                    <a:pt x="225" y="290"/>
                  </a:lnTo>
                  <a:lnTo>
                    <a:pt x="265" y="281"/>
                  </a:lnTo>
                  <a:lnTo>
                    <a:pt x="308" y="272"/>
                  </a:lnTo>
                  <a:lnTo>
                    <a:pt x="356" y="265"/>
                  </a:lnTo>
                  <a:lnTo>
                    <a:pt x="407" y="259"/>
                  </a:lnTo>
                  <a:lnTo>
                    <a:pt x="407" y="259"/>
                  </a:lnTo>
                  <a:close/>
                  <a:moveTo>
                    <a:pt x="226" y="605"/>
                  </a:moveTo>
                  <a:lnTo>
                    <a:pt x="226" y="605"/>
                  </a:lnTo>
                  <a:lnTo>
                    <a:pt x="238" y="605"/>
                  </a:lnTo>
                  <a:lnTo>
                    <a:pt x="249" y="604"/>
                  </a:lnTo>
                  <a:lnTo>
                    <a:pt x="261" y="601"/>
                  </a:lnTo>
                  <a:lnTo>
                    <a:pt x="272" y="599"/>
                  </a:lnTo>
                  <a:lnTo>
                    <a:pt x="283" y="596"/>
                  </a:lnTo>
                  <a:lnTo>
                    <a:pt x="295" y="591"/>
                  </a:lnTo>
                  <a:lnTo>
                    <a:pt x="316" y="582"/>
                  </a:lnTo>
                  <a:lnTo>
                    <a:pt x="338" y="570"/>
                  </a:lnTo>
                  <a:lnTo>
                    <a:pt x="360" y="554"/>
                  </a:lnTo>
                  <a:lnTo>
                    <a:pt x="383" y="537"/>
                  </a:lnTo>
                  <a:lnTo>
                    <a:pt x="407" y="516"/>
                  </a:lnTo>
                  <a:lnTo>
                    <a:pt x="407" y="332"/>
                  </a:lnTo>
                  <a:lnTo>
                    <a:pt x="407" y="332"/>
                  </a:lnTo>
                  <a:lnTo>
                    <a:pt x="367" y="338"/>
                  </a:lnTo>
                  <a:lnTo>
                    <a:pt x="330" y="344"/>
                  </a:lnTo>
                  <a:lnTo>
                    <a:pt x="297" y="350"/>
                  </a:lnTo>
                  <a:lnTo>
                    <a:pt x="266" y="357"/>
                  </a:lnTo>
                  <a:lnTo>
                    <a:pt x="240" y="365"/>
                  </a:lnTo>
                  <a:lnTo>
                    <a:pt x="215" y="374"/>
                  </a:lnTo>
                  <a:lnTo>
                    <a:pt x="194" y="383"/>
                  </a:lnTo>
                  <a:lnTo>
                    <a:pt x="176" y="394"/>
                  </a:lnTo>
                  <a:lnTo>
                    <a:pt x="160" y="405"/>
                  </a:lnTo>
                  <a:lnTo>
                    <a:pt x="145" y="416"/>
                  </a:lnTo>
                  <a:lnTo>
                    <a:pt x="135" y="428"/>
                  </a:lnTo>
                  <a:lnTo>
                    <a:pt x="126" y="440"/>
                  </a:lnTo>
                  <a:lnTo>
                    <a:pt x="119" y="454"/>
                  </a:lnTo>
                  <a:lnTo>
                    <a:pt x="113" y="469"/>
                  </a:lnTo>
                  <a:lnTo>
                    <a:pt x="111" y="483"/>
                  </a:lnTo>
                  <a:lnTo>
                    <a:pt x="110" y="498"/>
                  </a:lnTo>
                  <a:lnTo>
                    <a:pt x="110" y="498"/>
                  </a:lnTo>
                  <a:lnTo>
                    <a:pt x="111" y="512"/>
                  </a:lnTo>
                  <a:lnTo>
                    <a:pt x="112" y="524"/>
                  </a:lnTo>
                  <a:lnTo>
                    <a:pt x="116" y="535"/>
                  </a:lnTo>
                  <a:lnTo>
                    <a:pt x="119" y="547"/>
                  </a:lnTo>
                  <a:lnTo>
                    <a:pt x="124" y="556"/>
                  </a:lnTo>
                  <a:lnTo>
                    <a:pt x="129" y="565"/>
                  </a:lnTo>
                  <a:lnTo>
                    <a:pt x="136" y="573"/>
                  </a:lnTo>
                  <a:lnTo>
                    <a:pt x="144" y="580"/>
                  </a:lnTo>
                  <a:lnTo>
                    <a:pt x="152" y="585"/>
                  </a:lnTo>
                  <a:lnTo>
                    <a:pt x="161" y="591"/>
                  </a:lnTo>
                  <a:lnTo>
                    <a:pt x="170" y="595"/>
                  </a:lnTo>
                  <a:lnTo>
                    <a:pt x="180" y="599"/>
                  </a:lnTo>
                  <a:lnTo>
                    <a:pt x="191" y="601"/>
                  </a:lnTo>
                  <a:lnTo>
                    <a:pt x="202" y="604"/>
                  </a:lnTo>
                  <a:lnTo>
                    <a:pt x="214" y="605"/>
                  </a:lnTo>
                  <a:lnTo>
                    <a:pt x="226" y="605"/>
                  </a:lnTo>
                  <a:lnTo>
                    <a:pt x="226" y="60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1"/>
            <p:cNvSpPr>
              <a:spLocks/>
            </p:cNvSpPr>
            <p:nvPr userDrawn="1"/>
          </p:nvSpPr>
          <p:spPr bwMode="auto">
            <a:xfrm>
              <a:off x="8372675" y="6370651"/>
              <a:ext cx="30715" cy="165659"/>
            </a:xfrm>
            <a:custGeom>
              <a:avLst/>
              <a:gdLst>
                <a:gd name="T0" fmla="*/ 0 w 183"/>
                <a:gd name="T1" fmla="*/ 0 h 986"/>
                <a:gd name="T2" fmla="*/ 112 w 183"/>
                <a:gd name="T3" fmla="*/ 0 h 986"/>
                <a:gd name="T4" fmla="*/ 112 w 183"/>
                <a:gd name="T5" fmla="*/ 845 h 986"/>
                <a:gd name="T6" fmla="*/ 112 w 183"/>
                <a:gd name="T7" fmla="*/ 845 h 986"/>
                <a:gd name="T8" fmla="*/ 112 w 183"/>
                <a:gd name="T9" fmla="*/ 857 h 986"/>
                <a:gd name="T10" fmla="*/ 115 w 183"/>
                <a:gd name="T11" fmla="*/ 867 h 986"/>
                <a:gd name="T12" fmla="*/ 118 w 183"/>
                <a:gd name="T13" fmla="*/ 876 h 986"/>
                <a:gd name="T14" fmla="*/ 121 w 183"/>
                <a:gd name="T15" fmla="*/ 883 h 986"/>
                <a:gd name="T16" fmla="*/ 126 w 183"/>
                <a:gd name="T17" fmla="*/ 888 h 986"/>
                <a:gd name="T18" fmla="*/ 132 w 183"/>
                <a:gd name="T19" fmla="*/ 891 h 986"/>
                <a:gd name="T20" fmla="*/ 137 w 183"/>
                <a:gd name="T21" fmla="*/ 893 h 986"/>
                <a:gd name="T22" fmla="*/ 143 w 183"/>
                <a:gd name="T23" fmla="*/ 893 h 986"/>
                <a:gd name="T24" fmla="*/ 143 w 183"/>
                <a:gd name="T25" fmla="*/ 893 h 986"/>
                <a:gd name="T26" fmla="*/ 153 w 183"/>
                <a:gd name="T27" fmla="*/ 893 h 986"/>
                <a:gd name="T28" fmla="*/ 168 w 183"/>
                <a:gd name="T29" fmla="*/ 891 h 986"/>
                <a:gd name="T30" fmla="*/ 183 w 183"/>
                <a:gd name="T31" fmla="*/ 975 h 986"/>
                <a:gd name="T32" fmla="*/ 183 w 183"/>
                <a:gd name="T33" fmla="*/ 975 h 986"/>
                <a:gd name="T34" fmla="*/ 170 w 183"/>
                <a:gd name="T35" fmla="*/ 980 h 986"/>
                <a:gd name="T36" fmla="*/ 157 w 183"/>
                <a:gd name="T37" fmla="*/ 984 h 986"/>
                <a:gd name="T38" fmla="*/ 140 w 183"/>
                <a:gd name="T39" fmla="*/ 985 h 986"/>
                <a:gd name="T40" fmla="*/ 119 w 183"/>
                <a:gd name="T41" fmla="*/ 986 h 986"/>
                <a:gd name="T42" fmla="*/ 119 w 183"/>
                <a:gd name="T43" fmla="*/ 986 h 986"/>
                <a:gd name="T44" fmla="*/ 103 w 183"/>
                <a:gd name="T45" fmla="*/ 986 h 986"/>
                <a:gd name="T46" fmla="*/ 90 w 183"/>
                <a:gd name="T47" fmla="*/ 984 h 986"/>
                <a:gd name="T48" fmla="*/ 76 w 183"/>
                <a:gd name="T49" fmla="*/ 981 h 986"/>
                <a:gd name="T50" fmla="*/ 65 w 183"/>
                <a:gd name="T51" fmla="*/ 976 h 986"/>
                <a:gd name="T52" fmla="*/ 55 w 183"/>
                <a:gd name="T53" fmla="*/ 972 h 986"/>
                <a:gd name="T54" fmla="*/ 44 w 183"/>
                <a:gd name="T55" fmla="*/ 965 h 986"/>
                <a:gd name="T56" fmla="*/ 35 w 183"/>
                <a:gd name="T57" fmla="*/ 957 h 986"/>
                <a:gd name="T58" fmla="*/ 28 w 183"/>
                <a:gd name="T59" fmla="*/ 948 h 986"/>
                <a:gd name="T60" fmla="*/ 22 w 183"/>
                <a:gd name="T61" fmla="*/ 938 h 986"/>
                <a:gd name="T62" fmla="*/ 16 w 183"/>
                <a:gd name="T63" fmla="*/ 926 h 986"/>
                <a:gd name="T64" fmla="*/ 11 w 183"/>
                <a:gd name="T65" fmla="*/ 914 h 986"/>
                <a:gd name="T66" fmla="*/ 7 w 183"/>
                <a:gd name="T67" fmla="*/ 901 h 986"/>
                <a:gd name="T68" fmla="*/ 5 w 183"/>
                <a:gd name="T69" fmla="*/ 887 h 986"/>
                <a:gd name="T70" fmla="*/ 2 w 183"/>
                <a:gd name="T71" fmla="*/ 871 h 986"/>
                <a:gd name="T72" fmla="*/ 1 w 183"/>
                <a:gd name="T73" fmla="*/ 855 h 986"/>
                <a:gd name="T74" fmla="*/ 0 w 183"/>
                <a:gd name="T75" fmla="*/ 837 h 986"/>
                <a:gd name="T76" fmla="*/ 0 w 183"/>
                <a:gd name="T77" fmla="*/ 0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3" h="986">
                  <a:moveTo>
                    <a:pt x="0" y="0"/>
                  </a:moveTo>
                  <a:lnTo>
                    <a:pt x="112" y="0"/>
                  </a:lnTo>
                  <a:lnTo>
                    <a:pt x="112" y="845"/>
                  </a:lnTo>
                  <a:lnTo>
                    <a:pt x="112" y="845"/>
                  </a:lnTo>
                  <a:lnTo>
                    <a:pt x="112" y="857"/>
                  </a:lnTo>
                  <a:lnTo>
                    <a:pt x="115" y="867"/>
                  </a:lnTo>
                  <a:lnTo>
                    <a:pt x="118" y="876"/>
                  </a:lnTo>
                  <a:lnTo>
                    <a:pt x="121" y="883"/>
                  </a:lnTo>
                  <a:lnTo>
                    <a:pt x="126" y="888"/>
                  </a:lnTo>
                  <a:lnTo>
                    <a:pt x="132" y="891"/>
                  </a:lnTo>
                  <a:lnTo>
                    <a:pt x="137" y="893"/>
                  </a:lnTo>
                  <a:lnTo>
                    <a:pt x="143" y="893"/>
                  </a:lnTo>
                  <a:lnTo>
                    <a:pt x="143" y="893"/>
                  </a:lnTo>
                  <a:lnTo>
                    <a:pt x="153" y="893"/>
                  </a:lnTo>
                  <a:lnTo>
                    <a:pt x="168" y="891"/>
                  </a:lnTo>
                  <a:lnTo>
                    <a:pt x="183" y="975"/>
                  </a:lnTo>
                  <a:lnTo>
                    <a:pt x="183" y="975"/>
                  </a:lnTo>
                  <a:lnTo>
                    <a:pt x="170" y="980"/>
                  </a:lnTo>
                  <a:lnTo>
                    <a:pt x="157" y="984"/>
                  </a:lnTo>
                  <a:lnTo>
                    <a:pt x="140" y="985"/>
                  </a:lnTo>
                  <a:lnTo>
                    <a:pt x="119" y="986"/>
                  </a:lnTo>
                  <a:lnTo>
                    <a:pt x="119" y="986"/>
                  </a:lnTo>
                  <a:lnTo>
                    <a:pt x="103" y="986"/>
                  </a:lnTo>
                  <a:lnTo>
                    <a:pt x="90" y="984"/>
                  </a:lnTo>
                  <a:lnTo>
                    <a:pt x="76" y="981"/>
                  </a:lnTo>
                  <a:lnTo>
                    <a:pt x="65" y="976"/>
                  </a:lnTo>
                  <a:lnTo>
                    <a:pt x="55" y="972"/>
                  </a:lnTo>
                  <a:lnTo>
                    <a:pt x="44" y="965"/>
                  </a:lnTo>
                  <a:lnTo>
                    <a:pt x="35" y="957"/>
                  </a:lnTo>
                  <a:lnTo>
                    <a:pt x="28" y="948"/>
                  </a:lnTo>
                  <a:lnTo>
                    <a:pt x="22" y="938"/>
                  </a:lnTo>
                  <a:lnTo>
                    <a:pt x="16" y="926"/>
                  </a:lnTo>
                  <a:lnTo>
                    <a:pt x="11" y="914"/>
                  </a:lnTo>
                  <a:lnTo>
                    <a:pt x="7" y="901"/>
                  </a:lnTo>
                  <a:lnTo>
                    <a:pt x="5" y="887"/>
                  </a:lnTo>
                  <a:lnTo>
                    <a:pt x="2" y="871"/>
                  </a:lnTo>
                  <a:lnTo>
                    <a:pt x="1" y="855"/>
                  </a:lnTo>
                  <a:lnTo>
                    <a:pt x="0" y="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2"/>
            <p:cNvSpPr>
              <a:spLocks/>
            </p:cNvSpPr>
            <p:nvPr userDrawn="1"/>
          </p:nvSpPr>
          <p:spPr bwMode="auto">
            <a:xfrm>
              <a:off x="8408928" y="6422514"/>
              <a:ext cx="101208" cy="158610"/>
            </a:xfrm>
            <a:custGeom>
              <a:avLst/>
              <a:gdLst>
                <a:gd name="T0" fmla="*/ 101 w 601"/>
                <a:gd name="T1" fmla="*/ 854 h 946"/>
                <a:gd name="T2" fmla="*/ 101 w 601"/>
                <a:gd name="T3" fmla="*/ 854 h 946"/>
                <a:gd name="T4" fmla="*/ 114 w 601"/>
                <a:gd name="T5" fmla="*/ 853 h 946"/>
                <a:gd name="T6" fmla="*/ 127 w 601"/>
                <a:gd name="T7" fmla="*/ 851 h 946"/>
                <a:gd name="T8" fmla="*/ 139 w 601"/>
                <a:gd name="T9" fmla="*/ 849 h 946"/>
                <a:gd name="T10" fmla="*/ 151 w 601"/>
                <a:gd name="T11" fmla="*/ 843 h 946"/>
                <a:gd name="T12" fmla="*/ 163 w 601"/>
                <a:gd name="T13" fmla="*/ 837 h 946"/>
                <a:gd name="T14" fmla="*/ 173 w 601"/>
                <a:gd name="T15" fmla="*/ 830 h 946"/>
                <a:gd name="T16" fmla="*/ 183 w 601"/>
                <a:gd name="T17" fmla="*/ 823 h 946"/>
                <a:gd name="T18" fmla="*/ 192 w 601"/>
                <a:gd name="T19" fmla="*/ 813 h 946"/>
                <a:gd name="T20" fmla="*/ 201 w 601"/>
                <a:gd name="T21" fmla="*/ 804 h 946"/>
                <a:gd name="T22" fmla="*/ 210 w 601"/>
                <a:gd name="T23" fmla="*/ 793 h 946"/>
                <a:gd name="T24" fmla="*/ 218 w 601"/>
                <a:gd name="T25" fmla="*/ 782 h 946"/>
                <a:gd name="T26" fmla="*/ 225 w 601"/>
                <a:gd name="T27" fmla="*/ 769 h 946"/>
                <a:gd name="T28" fmla="*/ 232 w 601"/>
                <a:gd name="T29" fmla="*/ 756 h 946"/>
                <a:gd name="T30" fmla="*/ 239 w 601"/>
                <a:gd name="T31" fmla="*/ 742 h 946"/>
                <a:gd name="T32" fmla="*/ 250 w 601"/>
                <a:gd name="T33" fmla="*/ 712 h 946"/>
                <a:gd name="T34" fmla="*/ 265 w 601"/>
                <a:gd name="T35" fmla="*/ 664 h 946"/>
                <a:gd name="T36" fmla="*/ 0 w 601"/>
                <a:gd name="T37" fmla="*/ 0 h 946"/>
                <a:gd name="T38" fmla="*/ 115 w 601"/>
                <a:gd name="T39" fmla="*/ 0 h 946"/>
                <a:gd name="T40" fmla="*/ 250 w 601"/>
                <a:gd name="T41" fmla="*/ 366 h 946"/>
                <a:gd name="T42" fmla="*/ 250 w 601"/>
                <a:gd name="T43" fmla="*/ 366 h 946"/>
                <a:gd name="T44" fmla="*/ 282 w 601"/>
                <a:gd name="T45" fmla="*/ 458 h 946"/>
                <a:gd name="T46" fmla="*/ 314 w 601"/>
                <a:gd name="T47" fmla="*/ 554 h 946"/>
                <a:gd name="T48" fmla="*/ 319 w 601"/>
                <a:gd name="T49" fmla="*/ 554 h 946"/>
                <a:gd name="T50" fmla="*/ 319 w 601"/>
                <a:gd name="T51" fmla="*/ 554 h 946"/>
                <a:gd name="T52" fmla="*/ 348 w 601"/>
                <a:gd name="T53" fmla="*/ 459 h 946"/>
                <a:gd name="T54" fmla="*/ 375 w 601"/>
                <a:gd name="T55" fmla="*/ 366 h 946"/>
                <a:gd name="T56" fmla="*/ 493 w 601"/>
                <a:gd name="T57" fmla="*/ 0 h 946"/>
                <a:gd name="T58" fmla="*/ 601 w 601"/>
                <a:gd name="T59" fmla="*/ 0 h 946"/>
                <a:gd name="T60" fmla="*/ 353 w 601"/>
                <a:gd name="T61" fmla="*/ 717 h 946"/>
                <a:gd name="T62" fmla="*/ 353 w 601"/>
                <a:gd name="T63" fmla="*/ 717 h 946"/>
                <a:gd name="T64" fmla="*/ 344 w 601"/>
                <a:gd name="T65" fmla="*/ 741 h 946"/>
                <a:gd name="T66" fmla="*/ 335 w 601"/>
                <a:gd name="T67" fmla="*/ 764 h 946"/>
                <a:gd name="T68" fmla="*/ 325 w 601"/>
                <a:gd name="T69" fmla="*/ 786 h 946"/>
                <a:gd name="T70" fmla="*/ 314 w 601"/>
                <a:gd name="T71" fmla="*/ 808 h 946"/>
                <a:gd name="T72" fmla="*/ 302 w 601"/>
                <a:gd name="T73" fmla="*/ 828 h 946"/>
                <a:gd name="T74" fmla="*/ 290 w 601"/>
                <a:gd name="T75" fmla="*/ 846 h 946"/>
                <a:gd name="T76" fmla="*/ 276 w 601"/>
                <a:gd name="T77" fmla="*/ 865 h 946"/>
                <a:gd name="T78" fmla="*/ 261 w 601"/>
                <a:gd name="T79" fmla="*/ 880 h 946"/>
                <a:gd name="T80" fmla="*/ 247 w 601"/>
                <a:gd name="T81" fmla="*/ 895 h 946"/>
                <a:gd name="T82" fmla="*/ 230 w 601"/>
                <a:gd name="T83" fmla="*/ 909 h 946"/>
                <a:gd name="T84" fmla="*/ 213 w 601"/>
                <a:gd name="T85" fmla="*/ 920 h 946"/>
                <a:gd name="T86" fmla="*/ 193 w 601"/>
                <a:gd name="T87" fmla="*/ 929 h 946"/>
                <a:gd name="T88" fmla="*/ 174 w 601"/>
                <a:gd name="T89" fmla="*/ 937 h 946"/>
                <a:gd name="T90" fmla="*/ 153 w 601"/>
                <a:gd name="T91" fmla="*/ 942 h 946"/>
                <a:gd name="T92" fmla="*/ 130 w 601"/>
                <a:gd name="T93" fmla="*/ 945 h 946"/>
                <a:gd name="T94" fmla="*/ 105 w 601"/>
                <a:gd name="T95" fmla="*/ 946 h 946"/>
                <a:gd name="T96" fmla="*/ 105 w 601"/>
                <a:gd name="T97" fmla="*/ 946 h 946"/>
                <a:gd name="T98" fmla="*/ 84 w 601"/>
                <a:gd name="T99" fmla="*/ 946 h 946"/>
                <a:gd name="T100" fmla="*/ 64 w 601"/>
                <a:gd name="T101" fmla="*/ 943 h 946"/>
                <a:gd name="T102" fmla="*/ 45 w 601"/>
                <a:gd name="T103" fmla="*/ 938 h 946"/>
                <a:gd name="T104" fmla="*/ 28 w 601"/>
                <a:gd name="T105" fmla="*/ 933 h 946"/>
                <a:gd name="T106" fmla="*/ 50 w 601"/>
                <a:gd name="T107" fmla="*/ 844 h 946"/>
                <a:gd name="T108" fmla="*/ 50 w 601"/>
                <a:gd name="T109" fmla="*/ 844 h 946"/>
                <a:gd name="T110" fmla="*/ 74 w 601"/>
                <a:gd name="T111" fmla="*/ 851 h 946"/>
                <a:gd name="T112" fmla="*/ 87 w 601"/>
                <a:gd name="T113" fmla="*/ 853 h 946"/>
                <a:gd name="T114" fmla="*/ 101 w 601"/>
                <a:gd name="T115" fmla="*/ 854 h 946"/>
                <a:gd name="T116" fmla="*/ 101 w 601"/>
                <a:gd name="T117" fmla="*/ 854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01" h="946">
                  <a:moveTo>
                    <a:pt x="101" y="854"/>
                  </a:moveTo>
                  <a:lnTo>
                    <a:pt x="101" y="854"/>
                  </a:lnTo>
                  <a:lnTo>
                    <a:pt x="114" y="853"/>
                  </a:lnTo>
                  <a:lnTo>
                    <a:pt x="127" y="851"/>
                  </a:lnTo>
                  <a:lnTo>
                    <a:pt x="139" y="849"/>
                  </a:lnTo>
                  <a:lnTo>
                    <a:pt x="151" y="843"/>
                  </a:lnTo>
                  <a:lnTo>
                    <a:pt x="163" y="837"/>
                  </a:lnTo>
                  <a:lnTo>
                    <a:pt x="173" y="830"/>
                  </a:lnTo>
                  <a:lnTo>
                    <a:pt x="183" y="823"/>
                  </a:lnTo>
                  <a:lnTo>
                    <a:pt x="192" y="813"/>
                  </a:lnTo>
                  <a:lnTo>
                    <a:pt x="201" y="804"/>
                  </a:lnTo>
                  <a:lnTo>
                    <a:pt x="210" y="793"/>
                  </a:lnTo>
                  <a:lnTo>
                    <a:pt x="218" y="782"/>
                  </a:lnTo>
                  <a:lnTo>
                    <a:pt x="225" y="769"/>
                  </a:lnTo>
                  <a:lnTo>
                    <a:pt x="232" y="756"/>
                  </a:lnTo>
                  <a:lnTo>
                    <a:pt x="239" y="742"/>
                  </a:lnTo>
                  <a:lnTo>
                    <a:pt x="250" y="712"/>
                  </a:lnTo>
                  <a:lnTo>
                    <a:pt x="265" y="664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250" y="366"/>
                  </a:lnTo>
                  <a:lnTo>
                    <a:pt x="250" y="366"/>
                  </a:lnTo>
                  <a:lnTo>
                    <a:pt x="282" y="458"/>
                  </a:lnTo>
                  <a:lnTo>
                    <a:pt x="314" y="554"/>
                  </a:lnTo>
                  <a:lnTo>
                    <a:pt x="319" y="554"/>
                  </a:lnTo>
                  <a:lnTo>
                    <a:pt x="319" y="554"/>
                  </a:lnTo>
                  <a:lnTo>
                    <a:pt x="348" y="459"/>
                  </a:lnTo>
                  <a:lnTo>
                    <a:pt x="375" y="366"/>
                  </a:lnTo>
                  <a:lnTo>
                    <a:pt x="493" y="0"/>
                  </a:lnTo>
                  <a:lnTo>
                    <a:pt x="601" y="0"/>
                  </a:lnTo>
                  <a:lnTo>
                    <a:pt x="353" y="717"/>
                  </a:lnTo>
                  <a:lnTo>
                    <a:pt x="353" y="717"/>
                  </a:lnTo>
                  <a:lnTo>
                    <a:pt x="344" y="741"/>
                  </a:lnTo>
                  <a:lnTo>
                    <a:pt x="335" y="764"/>
                  </a:lnTo>
                  <a:lnTo>
                    <a:pt x="325" y="786"/>
                  </a:lnTo>
                  <a:lnTo>
                    <a:pt x="314" y="808"/>
                  </a:lnTo>
                  <a:lnTo>
                    <a:pt x="302" y="828"/>
                  </a:lnTo>
                  <a:lnTo>
                    <a:pt x="290" y="846"/>
                  </a:lnTo>
                  <a:lnTo>
                    <a:pt x="276" y="865"/>
                  </a:lnTo>
                  <a:lnTo>
                    <a:pt x="261" y="880"/>
                  </a:lnTo>
                  <a:lnTo>
                    <a:pt x="247" y="895"/>
                  </a:lnTo>
                  <a:lnTo>
                    <a:pt x="230" y="909"/>
                  </a:lnTo>
                  <a:lnTo>
                    <a:pt x="213" y="920"/>
                  </a:lnTo>
                  <a:lnTo>
                    <a:pt x="193" y="929"/>
                  </a:lnTo>
                  <a:lnTo>
                    <a:pt x="174" y="937"/>
                  </a:lnTo>
                  <a:lnTo>
                    <a:pt x="153" y="942"/>
                  </a:lnTo>
                  <a:lnTo>
                    <a:pt x="130" y="945"/>
                  </a:lnTo>
                  <a:lnTo>
                    <a:pt x="105" y="946"/>
                  </a:lnTo>
                  <a:lnTo>
                    <a:pt x="105" y="946"/>
                  </a:lnTo>
                  <a:lnTo>
                    <a:pt x="84" y="946"/>
                  </a:lnTo>
                  <a:lnTo>
                    <a:pt x="64" y="943"/>
                  </a:lnTo>
                  <a:lnTo>
                    <a:pt x="45" y="938"/>
                  </a:lnTo>
                  <a:lnTo>
                    <a:pt x="28" y="933"/>
                  </a:lnTo>
                  <a:lnTo>
                    <a:pt x="50" y="844"/>
                  </a:lnTo>
                  <a:lnTo>
                    <a:pt x="50" y="844"/>
                  </a:lnTo>
                  <a:lnTo>
                    <a:pt x="74" y="851"/>
                  </a:lnTo>
                  <a:lnTo>
                    <a:pt x="87" y="853"/>
                  </a:lnTo>
                  <a:lnTo>
                    <a:pt x="101" y="854"/>
                  </a:lnTo>
                  <a:lnTo>
                    <a:pt x="101" y="8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3"/>
            <p:cNvSpPr>
              <a:spLocks/>
            </p:cNvSpPr>
            <p:nvPr userDrawn="1"/>
          </p:nvSpPr>
          <p:spPr bwMode="auto">
            <a:xfrm>
              <a:off x="8521214" y="6391295"/>
              <a:ext cx="68479" cy="145015"/>
            </a:xfrm>
            <a:custGeom>
              <a:avLst/>
              <a:gdLst>
                <a:gd name="T0" fmla="*/ 98 w 409"/>
                <a:gd name="T1" fmla="*/ 277 h 863"/>
                <a:gd name="T2" fmla="*/ 0 w 409"/>
                <a:gd name="T3" fmla="*/ 277 h 863"/>
                <a:gd name="T4" fmla="*/ 0 w 409"/>
                <a:gd name="T5" fmla="*/ 191 h 863"/>
                <a:gd name="T6" fmla="*/ 103 w 409"/>
                <a:gd name="T7" fmla="*/ 185 h 863"/>
                <a:gd name="T8" fmla="*/ 117 w 409"/>
                <a:gd name="T9" fmla="*/ 0 h 863"/>
                <a:gd name="T10" fmla="*/ 211 w 409"/>
                <a:gd name="T11" fmla="*/ 0 h 863"/>
                <a:gd name="T12" fmla="*/ 211 w 409"/>
                <a:gd name="T13" fmla="*/ 185 h 863"/>
                <a:gd name="T14" fmla="*/ 389 w 409"/>
                <a:gd name="T15" fmla="*/ 185 h 863"/>
                <a:gd name="T16" fmla="*/ 389 w 409"/>
                <a:gd name="T17" fmla="*/ 277 h 863"/>
                <a:gd name="T18" fmla="*/ 211 w 409"/>
                <a:gd name="T19" fmla="*/ 277 h 863"/>
                <a:gd name="T20" fmla="*/ 211 w 409"/>
                <a:gd name="T21" fmla="*/ 644 h 863"/>
                <a:gd name="T22" fmla="*/ 211 w 409"/>
                <a:gd name="T23" fmla="*/ 644 h 863"/>
                <a:gd name="T24" fmla="*/ 211 w 409"/>
                <a:gd name="T25" fmla="*/ 659 h 863"/>
                <a:gd name="T26" fmla="*/ 212 w 409"/>
                <a:gd name="T27" fmla="*/ 673 h 863"/>
                <a:gd name="T28" fmla="*/ 213 w 409"/>
                <a:gd name="T29" fmla="*/ 686 h 863"/>
                <a:gd name="T30" fmla="*/ 215 w 409"/>
                <a:gd name="T31" fmla="*/ 699 h 863"/>
                <a:gd name="T32" fmla="*/ 219 w 409"/>
                <a:gd name="T33" fmla="*/ 710 h 863"/>
                <a:gd name="T34" fmla="*/ 222 w 409"/>
                <a:gd name="T35" fmla="*/ 720 h 863"/>
                <a:gd name="T36" fmla="*/ 228 w 409"/>
                <a:gd name="T37" fmla="*/ 731 h 863"/>
                <a:gd name="T38" fmla="*/ 234 w 409"/>
                <a:gd name="T39" fmla="*/ 739 h 863"/>
                <a:gd name="T40" fmla="*/ 239 w 409"/>
                <a:gd name="T41" fmla="*/ 746 h 863"/>
                <a:gd name="T42" fmla="*/ 247 w 409"/>
                <a:gd name="T43" fmla="*/ 753 h 863"/>
                <a:gd name="T44" fmla="*/ 255 w 409"/>
                <a:gd name="T45" fmla="*/ 759 h 863"/>
                <a:gd name="T46" fmla="*/ 264 w 409"/>
                <a:gd name="T47" fmla="*/ 764 h 863"/>
                <a:gd name="T48" fmla="*/ 274 w 409"/>
                <a:gd name="T49" fmla="*/ 767 h 863"/>
                <a:gd name="T50" fmla="*/ 287 w 409"/>
                <a:gd name="T51" fmla="*/ 770 h 863"/>
                <a:gd name="T52" fmla="*/ 299 w 409"/>
                <a:gd name="T53" fmla="*/ 771 h 863"/>
                <a:gd name="T54" fmla="*/ 313 w 409"/>
                <a:gd name="T55" fmla="*/ 773 h 863"/>
                <a:gd name="T56" fmla="*/ 313 w 409"/>
                <a:gd name="T57" fmla="*/ 773 h 863"/>
                <a:gd name="T58" fmla="*/ 322 w 409"/>
                <a:gd name="T59" fmla="*/ 771 h 863"/>
                <a:gd name="T60" fmla="*/ 331 w 409"/>
                <a:gd name="T61" fmla="*/ 770 h 863"/>
                <a:gd name="T62" fmla="*/ 350 w 409"/>
                <a:gd name="T63" fmla="*/ 767 h 863"/>
                <a:gd name="T64" fmla="*/ 369 w 409"/>
                <a:gd name="T65" fmla="*/ 761 h 863"/>
                <a:gd name="T66" fmla="*/ 388 w 409"/>
                <a:gd name="T67" fmla="*/ 754 h 863"/>
                <a:gd name="T68" fmla="*/ 409 w 409"/>
                <a:gd name="T69" fmla="*/ 838 h 863"/>
                <a:gd name="T70" fmla="*/ 409 w 409"/>
                <a:gd name="T71" fmla="*/ 838 h 863"/>
                <a:gd name="T72" fmla="*/ 380 w 409"/>
                <a:gd name="T73" fmla="*/ 848 h 863"/>
                <a:gd name="T74" fmla="*/ 349 w 409"/>
                <a:gd name="T75" fmla="*/ 855 h 863"/>
                <a:gd name="T76" fmla="*/ 333 w 409"/>
                <a:gd name="T77" fmla="*/ 859 h 863"/>
                <a:gd name="T78" fmla="*/ 317 w 409"/>
                <a:gd name="T79" fmla="*/ 861 h 863"/>
                <a:gd name="T80" fmla="*/ 303 w 409"/>
                <a:gd name="T81" fmla="*/ 863 h 863"/>
                <a:gd name="T82" fmla="*/ 287 w 409"/>
                <a:gd name="T83" fmla="*/ 863 h 863"/>
                <a:gd name="T84" fmla="*/ 287 w 409"/>
                <a:gd name="T85" fmla="*/ 863 h 863"/>
                <a:gd name="T86" fmla="*/ 261 w 409"/>
                <a:gd name="T87" fmla="*/ 862 h 863"/>
                <a:gd name="T88" fmla="*/ 238 w 409"/>
                <a:gd name="T89" fmla="*/ 859 h 863"/>
                <a:gd name="T90" fmla="*/ 217 w 409"/>
                <a:gd name="T91" fmla="*/ 854 h 863"/>
                <a:gd name="T92" fmla="*/ 197 w 409"/>
                <a:gd name="T93" fmla="*/ 848 h 863"/>
                <a:gd name="T94" fmla="*/ 180 w 409"/>
                <a:gd name="T95" fmla="*/ 838 h 863"/>
                <a:gd name="T96" fmla="*/ 164 w 409"/>
                <a:gd name="T97" fmla="*/ 828 h 863"/>
                <a:gd name="T98" fmla="*/ 151 w 409"/>
                <a:gd name="T99" fmla="*/ 816 h 863"/>
                <a:gd name="T100" fmla="*/ 139 w 409"/>
                <a:gd name="T101" fmla="*/ 802 h 863"/>
                <a:gd name="T102" fmla="*/ 129 w 409"/>
                <a:gd name="T103" fmla="*/ 787 h 863"/>
                <a:gd name="T104" fmla="*/ 120 w 409"/>
                <a:gd name="T105" fmla="*/ 770 h 863"/>
                <a:gd name="T106" fmla="*/ 113 w 409"/>
                <a:gd name="T107" fmla="*/ 752 h 863"/>
                <a:gd name="T108" fmla="*/ 108 w 409"/>
                <a:gd name="T109" fmla="*/ 733 h 863"/>
                <a:gd name="T110" fmla="*/ 103 w 409"/>
                <a:gd name="T111" fmla="*/ 711 h 863"/>
                <a:gd name="T112" fmla="*/ 100 w 409"/>
                <a:gd name="T113" fmla="*/ 690 h 863"/>
                <a:gd name="T114" fmla="*/ 99 w 409"/>
                <a:gd name="T115" fmla="*/ 667 h 863"/>
                <a:gd name="T116" fmla="*/ 98 w 409"/>
                <a:gd name="T117" fmla="*/ 643 h 863"/>
                <a:gd name="T118" fmla="*/ 98 w 409"/>
                <a:gd name="T119" fmla="*/ 277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9" h="863">
                  <a:moveTo>
                    <a:pt x="98" y="277"/>
                  </a:moveTo>
                  <a:lnTo>
                    <a:pt x="0" y="277"/>
                  </a:lnTo>
                  <a:lnTo>
                    <a:pt x="0" y="191"/>
                  </a:lnTo>
                  <a:lnTo>
                    <a:pt x="103" y="185"/>
                  </a:lnTo>
                  <a:lnTo>
                    <a:pt x="117" y="0"/>
                  </a:lnTo>
                  <a:lnTo>
                    <a:pt x="211" y="0"/>
                  </a:lnTo>
                  <a:lnTo>
                    <a:pt x="211" y="185"/>
                  </a:lnTo>
                  <a:lnTo>
                    <a:pt x="389" y="185"/>
                  </a:lnTo>
                  <a:lnTo>
                    <a:pt x="389" y="277"/>
                  </a:lnTo>
                  <a:lnTo>
                    <a:pt x="211" y="277"/>
                  </a:lnTo>
                  <a:lnTo>
                    <a:pt x="211" y="644"/>
                  </a:lnTo>
                  <a:lnTo>
                    <a:pt x="211" y="644"/>
                  </a:lnTo>
                  <a:lnTo>
                    <a:pt x="211" y="659"/>
                  </a:lnTo>
                  <a:lnTo>
                    <a:pt x="212" y="673"/>
                  </a:lnTo>
                  <a:lnTo>
                    <a:pt x="213" y="686"/>
                  </a:lnTo>
                  <a:lnTo>
                    <a:pt x="215" y="699"/>
                  </a:lnTo>
                  <a:lnTo>
                    <a:pt x="219" y="710"/>
                  </a:lnTo>
                  <a:lnTo>
                    <a:pt x="222" y="720"/>
                  </a:lnTo>
                  <a:lnTo>
                    <a:pt x="228" y="731"/>
                  </a:lnTo>
                  <a:lnTo>
                    <a:pt x="234" y="739"/>
                  </a:lnTo>
                  <a:lnTo>
                    <a:pt x="239" y="746"/>
                  </a:lnTo>
                  <a:lnTo>
                    <a:pt x="247" y="753"/>
                  </a:lnTo>
                  <a:lnTo>
                    <a:pt x="255" y="759"/>
                  </a:lnTo>
                  <a:lnTo>
                    <a:pt x="264" y="764"/>
                  </a:lnTo>
                  <a:lnTo>
                    <a:pt x="274" y="767"/>
                  </a:lnTo>
                  <a:lnTo>
                    <a:pt x="287" y="770"/>
                  </a:lnTo>
                  <a:lnTo>
                    <a:pt x="299" y="771"/>
                  </a:lnTo>
                  <a:lnTo>
                    <a:pt x="313" y="773"/>
                  </a:lnTo>
                  <a:lnTo>
                    <a:pt x="313" y="773"/>
                  </a:lnTo>
                  <a:lnTo>
                    <a:pt x="322" y="771"/>
                  </a:lnTo>
                  <a:lnTo>
                    <a:pt x="331" y="770"/>
                  </a:lnTo>
                  <a:lnTo>
                    <a:pt x="350" y="767"/>
                  </a:lnTo>
                  <a:lnTo>
                    <a:pt x="369" y="761"/>
                  </a:lnTo>
                  <a:lnTo>
                    <a:pt x="388" y="754"/>
                  </a:lnTo>
                  <a:lnTo>
                    <a:pt x="409" y="838"/>
                  </a:lnTo>
                  <a:lnTo>
                    <a:pt x="409" y="838"/>
                  </a:lnTo>
                  <a:lnTo>
                    <a:pt x="380" y="848"/>
                  </a:lnTo>
                  <a:lnTo>
                    <a:pt x="349" y="855"/>
                  </a:lnTo>
                  <a:lnTo>
                    <a:pt x="333" y="859"/>
                  </a:lnTo>
                  <a:lnTo>
                    <a:pt x="317" y="861"/>
                  </a:lnTo>
                  <a:lnTo>
                    <a:pt x="303" y="863"/>
                  </a:lnTo>
                  <a:lnTo>
                    <a:pt x="287" y="863"/>
                  </a:lnTo>
                  <a:lnTo>
                    <a:pt x="287" y="863"/>
                  </a:lnTo>
                  <a:lnTo>
                    <a:pt x="261" y="862"/>
                  </a:lnTo>
                  <a:lnTo>
                    <a:pt x="238" y="859"/>
                  </a:lnTo>
                  <a:lnTo>
                    <a:pt x="217" y="854"/>
                  </a:lnTo>
                  <a:lnTo>
                    <a:pt x="197" y="848"/>
                  </a:lnTo>
                  <a:lnTo>
                    <a:pt x="180" y="838"/>
                  </a:lnTo>
                  <a:lnTo>
                    <a:pt x="164" y="828"/>
                  </a:lnTo>
                  <a:lnTo>
                    <a:pt x="151" y="816"/>
                  </a:lnTo>
                  <a:lnTo>
                    <a:pt x="139" y="802"/>
                  </a:lnTo>
                  <a:lnTo>
                    <a:pt x="129" y="787"/>
                  </a:lnTo>
                  <a:lnTo>
                    <a:pt x="120" y="770"/>
                  </a:lnTo>
                  <a:lnTo>
                    <a:pt x="113" y="752"/>
                  </a:lnTo>
                  <a:lnTo>
                    <a:pt x="108" y="733"/>
                  </a:lnTo>
                  <a:lnTo>
                    <a:pt x="103" y="711"/>
                  </a:lnTo>
                  <a:lnTo>
                    <a:pt x="100" y="690"/>
                  </a:lnTo>
                  <a:lnTo>
                    <a:pt x="99" y="667"/>
                  </a:lnTo>
                  <a:lnTo>
                    <a:pt x="98" y="643"/>
                  </a:lnTo>
                  <a:lnTo>
                    <a:pt x="98" y="27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4"/>
            <p:cNvSpPr>
              <a:spLocks noEditPoints="1"/>
            </p:cNvSpPr>
            <p:nvPr userDrawn="1"/>
          </p:nvSpPr>
          <p:spPr bwMode="auto">
            <a:xfrm>
              <a:off x="8603289" y="6375183"/>
              <a:ext cx="26183" cy="158610"/>
            </a:xfrm>
            <a:custGeom>
              <a:avLst/>
              <a:gdLst>
                <a:gd name="T0" fmla="*/ 0 w 155"/>
                <a:gd name="T1" fmla="*/ 73 h 944"/>
                <a:gd name="T2" fmla="*/ 2 w 155"/>
                <a:gd name="T3" fmla="*/ 57 h 944"/>
                <a:gd name="T4" fmla="*/ 6 w 155"/>
                <a:gd name="T5" fmla="*/ 43 h 944"/>
                <a:gd name="T6" fmla="*/ 13 w 155"/>
                <a:gd name="T7" fmla="*/ 31 h 944"/>
                <a:gd name="T8" fmla="*/ 22 w 155"/>
                <a:gd name="T9" fmla="*/ 21 h 944"/>
                <a:gd name="T10" fmla="*/ 34 w 155"/>
                <a:gd name="T11" fmla="*/ 12 h 944"/>
                <a:gd name="T12" fmla="*/ 47 w 155"/>
                <a:gd name="T13" fmla="*/ 6 h 944"/>
                <a:gd name="T14" fmla="*/ 78 w 155"/>
                <a:gd name="T15" fmla="*/ 0 h 944"/>
                <a:gd name="T16" fmla="*/ 94 w 155"/>
                <a:gd name="T17" fmla="*/ 1 h 944"/>
                <a:gd name="T18" fmla="*/ 115 w 155"/>
                <a:gd name="T19" fmla="*/ 8 h 944"/>
                <a:gd name="T20" fmla="*/ 128 w 155"/>
                <a:gd name="T21" fmla="*/ 16 h 944"/>
                <a:gd name="T22" fmla="*/ 138 w 155"/>
                <a:gd name="T23" fmla="*/ 25 h 944"/>
                <a:gd name="T24" fmla="*/ 146 w 155"/>
                <a:gd name="T25" fmla="*/ 37 h 944"/>
                <a:gd name="T26" fmla="*/ 151 w 155"/>
                <a:gd name="T27" fmla="*/ 50 h 944"/>
                <a:gd name="T28" fmla="*/ 155 w 155"/>
                <a:gd name="T29" fmla="*/ 65 h 944"/>
                <a:gd name="T30" fmla="*/ 155 w 155"/>
                <a:gd name="T31" fmla="*/ 73 h 944"/>
                <a:gd name="T32" fmla="*/ 154 w 155"/>
                <a:gd name="T33" fmla="*/ 88 h 944"/>
                <a:gd name="T34" fmla="*/ 149 w 155"/>
                <a:gd name="T35" fmla="*/ 101 h 944"/>
                <a:gd name="T36" fmla="*/ 142 w 155"/>
                <a:gd name="T37" fmla="*/ 114 h 944"/>
                <a:gd name="T38" fmla="*/ 132 w 155"/>
                <a:gd name="T39" fmla="*/ 125 h 944"/>
                <a:gd name="T40" fmla="*/ 121 w 155"/>
                <a:gd name="T41" fmla="*/ 133 h 944"/>
                <a:gd name="T42" fmla="*/ 108 w 155"/>
                <a:gd name="T43" fmla="*/ 140 h 944"/>
                <a:gd name="T44" fmla="*/ 94 w 155"/>
                <a:gd name="T45" fmla="*/ 143 h 944"/>
                <a:gd name="T46" fmla="*/ 78 w 155"/>
                <a:gd name="T47" fmla="*/ 144 h 944"/>
                <a:gd name="T48" fmla="*/ 70 w 155"/>
                <a:gd name="T49" fmla="*/ 144 h 944"/>
                <a:gd name="T50" fmla="*/ 54 w 155"/>
                <a:gd name="T51" fmla="*/ 142 h 944"/>
                <a:gd name="T52" fmla="*/ 40 w 155"/>
                <a:gd name="T53" fmla="*/ 137 h 944"/>
                <a:gd name="T54" fmla="*/ 28 w 155"/>
                <a:gd name="T55" fmla="*/ 130 h 944"/>
                <a:gd name="T56" fmla="*/ 18 w 155"/>
                <a:gd name="T57" fmla="*/ 119 h 944"/>
                <a:gd name="T58" fmla="*/ 10 w 155"/>
                <a:gd name="T59" fmla="*/ 108 h 944"/>
                <a:gd name="T60" fmla="*/ 3 w 155"/>
                <a:gd name="T61" fmla="*/ 96 h 944"/>
                <a:gd name="T62" fmla="*/ 1 w 155"/>
                <a:gd name="T63" fmla="*/ 81 h 944"/>
                <a:gd name="T64" fmla="*/ 0 w 155"/>
                <a:gd name="T65" fmla="*/ 73 h 944"/>
                <a:gd name="T66" fmla="*/ 132 w 155"/>
                <a:gd name="T67" fmla="*/ 281 h 944"/>
                <a:gd name="T68" fmla="*/ 20 w 155"/>
                <a:gd name="T69" fmla="*/ 944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5" h="944">
                  <a:moveTo>
                    <a:pt x="0" y="73"/>
                  </a:moveTo>
                  <a:lnTo>
                    <a:pt x="0" y="73"/>
                  </a:lnTo>
                  <a:lnTo>
                    <a:pt x="1" y="65"/>
                  </a:lnTo>
                  <a:lnTo>
                    <a:pt x="2" y="57"/>
                  </a:lnTo>
                  <a:lnTo>
                    <a:pt x="3" y="50"/>
                  </a:lnTo>
                  <a:lnTo>
                    <a:pt x="6" y="43"/>
                  </a:lnTo>
                  <a:lnTo>
                    <a:pt x="10" y="37"/>
                  </a:lnTo>
                  <a:lnTo>
                    <a:pt x="13" y="31"/>
                  </a:lnTo>
                  <a:lnTo>
                    <a:pt x="18" y="25"/>
                  </a:lnTo>
                  <a:lnTo>
                    <a:pt x="22" y="21"/>
                  </a:lnTo>
                  <a:lnTo>
                    <a:pt x="28" y="16"/>
                  </a:lnTo>
                  <a:lnTo>
                    <a:pt x="34" y="12"/>
                  </a:lnTo>
                  <a:lnTo>
                    <a:pt x="40" y="8"/>
                  </a:lnTo>
                  <a:lnTo>
                    <a:pt x="47" y="6"/>
                  </a:lnTo>
                  <a:lnTo>
                    <a:pt x="62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94" y="1"/>
                  </a:lnTo>
                  <a:lnTo>
                    <a:pt x="108" y="6"/>
                  </a:lnTo>
                  <a:lnTo>
                    <a:pt x="115" y="8"/>
                  </a:lnTo>
                  <a:lnTo>
                    <a:pt x="121" y="12"/>
                  </a:lnTo>
                  <a:lnTo>
                    <a:pt x="128" y="16"/>
                  </a:lnTo>
                  <a:lnTo>
                    <a:pt x="132" y="21"/>
                  </a:lnTo>
                  <a:lnTo>
                    <a:pt x="138" y="25"/>
                  </a:lnTo>
                  <a:lnTo>
                    <a:pt x="142" y="31"/>
                  </a:lnTo>
                  <a:lnTo>
                    <a:pt x="146" y="37"/>
                  </a:lnTo>
                  <a:lnTo>
                    <a:pt x="149" y="43"/>
                  </a:lnTo>
                  <a:lnTo>
                    <a:pt x="151" y="50"/>
                  </a:lnTo>
                  <a:lnTo>
                    <a:pt x="154" y="57"/>
                  </a:lnTo>
                  <a:lnTo>
                    <a:pt x="155" y="65"/>
                  </a:lnTo>
                  <a:lnTo>
                    <a:pt x="155" y="73"/>
                  </a:lnTo>
                  <a:lnTo>
                    <a:pt x="155" y="73"/>
                  </a:lnTo>
                  <a:lnTo>
                    <a:pt x="155" y="81"/>
                  </a:lnTo>
                  <a:lnTo>
                    <a:pt x="154" y="88"/>
                  </a:lnTo>
                  <a:lnTo>
                    <a:pt x="151" y="96"/>
                  </a:lnTo>
                  <a:lnTo>
                    <a:pt x="149" y="101"/>
                  </a:lnTo>
                  <a:lnTo>
                    <a:pt x="146" y="108"/>
                  </a:lnTo>
                  <a:lnTo>
                    <a:pt x="142" y="114"/>
                  </a:lnTo>
                  <a:lnTo>
                    <a:pt x="138" y="119"/>
                  </a:lnTo>
                  <a:lnTo>
                    <a:pt x="132" y="125"/>
                  </a:lnTo>
                  <a:lnTo>
                    <a:pt x="128" y="130"/>
                  </a:lnTo>
                  <a:lnTo>
                    <a:pt x="121" y="133"/>
                  </a:lnTo>
                  <a:lnTo>
                    <a:pt x="115" y="137"/>
                  </a:lnTo>
                  <a:lnTo>
                    <a:pt x="108" y="140"/>
                  </a:lnTo>
                  <a:lnTo>
                    <a:pt x="100" y="142"/>
                  </a:lnTo>
                  <a:lnTo>
                    <a:pt x="94" y="143"/>
                  </a:lnTo>
                  <a:lnTo>
                    <a:pt x="86" y="144"/>
                  </a:lnTo>
                  <a:lnTo>
                    <a:pt x="78" y="144"/>
                  </a:lnTo>
                  <a:lnTo>
                    <a:pt x="78" y="144"/>
                  </a:lnTo>
                  <a:lnTo>
                    <a:pt x="70" y="144"/>
                  </a:lnTo>
                  <a:lnTo>
                    <a:pt x="62" y="143"/>
                  </a:lnTo>
                  <a:lnTo>
                    <a:pt x="54" y="142"/>
                  </a:lnTo>
                  <a:lnTo>
                    <a:pt x="47" y="140"/>
                  </a:lnTo>
                  <a:lnTo>
                    <a:pt x="40" y="137"/>
                  </a:lnTo>
                  <a:lnTo>
                    <a:pt x="34" y="133"/>
                  </a:lnTo>
                  <a:lnTo>
                    <a:pt x="28" y="130"/>
                  </a:lnTo>
                  <a:lnTo>
                    <a:pt x="22" y="125"/>
                  </a:lnTo>
                  <a:lnTo>
                    <a:pt x="18" y="119"/>
                  </a:lnTo>
                  <a:lnTo>
                    <a:pt x="13" y="114"/>
                  </a:lnTo>
                  <a:lnTo>
                    <a:pt x="10" y="108"/>
                  </a:lnTo>
                  <a:lnTo>
                    <a:pt x="6" y="101"/>
                  </a:lnTo>
                  <a:lnTo>
                    <a:pt x="3" y="96"/>
                  </a:lnTo>
                  <a:lnTo>
                    <a:pt x="2" y="88"/>
                  </a:lnTo>
                  <a:lnTo>
                    <a:pt x="1" y="81"/>
                  </a:lnTo>
                  <a:lnTo>
                    <a:pt x="0" y="73"/>
                  </a:lnTo>
                  <a:lnTo>
                    <a:pt x="0" y="73"/>
                  </a:lnTo>
                  <a:close/>
                  <a:moveTo>
                    <a:pt x="20" y="281"/>
                  </a:moveTo>
                  <a:lnTo>
                    <a:pt x="132" y="281"/>
                  </a:lnTo>
                  <a:lnTo>
                    <a:pt x="132" y="944"/>
                  </a:lnTo>
                  <a:lnTo>
                    <a:pt x="20" y="944"/>
                  </a:lnTo>
                  <a:lnTo>
                    <a:pt x="20" y="28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5"/>
            <p:cNvSpPr>
              <a:spLocks/>
            </p:cNvSpPr>
            <p:nvPr userDrawn="1"/>
          </p:nvSpPr>
          <p:spPr bwMode="auto">
            <a:xfrm>
              <a:off x="8648606" y="6419493"/>
              <a:ext cx="88117" cy="116818"/>
            </a:xfrm>
            <a:custGeom>
              <a:avLst/>
              <a:gdLst>
                <a:gd name="T0" fmla="*/ 333 w 525"/>
                <a:gd name="T1" fmla="*/ 0 h 694"/>
                <a:gd name="T2" fmla="*/ 379 w 525"/>
                <a:gd name="T3" fmla="*/ 7 h 694"/>
                <a:gd name="T4" fmla="*/ 418 w 525"/>
                <a:gd name="T5" fmla="*/ 18 h 694"/>
                <a:gd name="T6" fmla="*/ 474 w 525"/>
                <a:gd name="T7" fmla="*/ 49 h 694"/>
                <a:gd name="T8" fmla="*/ 456 w 525"/>
                <a:gd name="T9" fmla="*/ 151 h 694"/>
                <a:gd name="T10" fmla="*/ 425 w 525"/>
                <a:gd name="T11" fmla="*/ 128 h 694"/>
                <a:gd name="T12" fmla="*/ 377 w 525"/>
                <a:gd name="T13" fmla="*/ 102 h 694"/>
                <a:gd name="T14" fmla="*/ 322 w 525"/>
                <a:gd name="T15" fmla="*/ 93 h 694"/>
                <a:gd name="T16" fmla="*/ 279 w 525"/>
                <a:gd name="T17" fmla="*/ 97 h 694"/>
                <a:gd name="T18" fmla="*/ 221 w 525"/>
                <a:gd name="T19" fmla="*/ 121 h 694"/>
                <a:gd name="T20" fmla="*/ 174 w 525"/>
                <a:gd name="T21" fmla="*/ 163 h 694"/>
                <a:gd name="T22" fmla="*/ 140 w 525"/>
                <a:gd name="T23" fmla="*/ 221 h 694"/>
                <a:gd name="T24" fmla="*/ 119 w 525"/>
                <a:gd name="T25" fmla="*/ 294 h 694"/>
                <a:gd name="T26" fmla="*/ 116 w 525"/>
                <a:gd name="T27" fmla="*/ 348 h 694"/>
                <a:gd name="T28" fmla="*/ 124 w 525"/>
                <a:gd name="T29" fmla="*/ 428 h 694"/>
                <a:gd name="T30" fmla="*/ 148 w 525"/>
                <a:gd name="T31" fmla="*/ 495 h 694"/>
                <a:gd name="T32" fmla="*/ 186 w 525"/>
                <a:gd name="T33" fmla="*/ 548 h 694"/>
                <a:gd name="T34" fmla="*/ 236 w 525"/>
                <a:gd name="T35" fmla="*/ 583 h 694"/>
                <a:gd name="T36" fmla="*/ 297 w 525"/>
                <a:gd name="T37" fmla="*/ 600 h 694"/>
                <a:gd name="T38" fmla="*/ 331 w 525"/>
                <a:gd name="T39" fmla="*/ 601 h 694"/>
                <a:gd name="T40" fmla="*/ 385 w 525"/>
                <a:gd name="T41" fmla="*/ 590 h 694"/>
                <a:gd name="T42" fmla="*/ 442 w 525"/>
                <a:gd name="T43" fmla="*/ 560 h 694"/>
                <a:gd name="T44" fmla="*/ 525 w 525"/>
                <a:gd name="T45" fmla="*/ 608 h 694"/>
                <a:gd name="T46" fmla="*/ 477 w 525"/>
                <a:gd name="T47" fmla="*/ 644 h 694"/>
                <a:gd name="T48" fmla="*/ 397 w 525"/>
                <a:gd name="T49" fmla="*/ 681 h 694"/>
                <a:gd name="T50" fmla="*/ 354 w 525"/>
                <a:gd name="T51" fmla="*/ 691 h 694"/>
                <a:gd name="T52" fmla="*/ 310 w 525"/>
                <a:gd name="T53" fmla="*/ 694 h 694"/>
                <a:gd name="T54" fmla="*/ 278 w 525"/>
                <a:gd name="T55" fmla="*/ 693 h 694"/>
                <a:gd name="T56" fmla="*/ 231 w 525"/>
                <a:gd name="T57" fmla="*/ 685 h 694"/>
                <a:gd name="T58" fmla="*/ 187 w 525"/>
                <a:gd name="T59" fmla="*/ 672 h 694"/>
                <a:gd name="T60" fmla="*/ 148 w 525"/>
                <a:gd name="T61" fmla="*/ 651 h 694"/>
                <a:gd name="T62" fmla="*/ 111 w 525"/>
                <a:gd name="T63" fmla="*/ 624 h 694"/>
                <a:gd name="T64" fmla="*/ 78 w 525"/>
                <a:gd name="T65" fmla="*/ 592 h 694"/>
                <a:gd name="T66" fmla="*/ 51 w 525"/>
                <a:gd name="T67" fmla="*/ 555 h 694"/>
                <a:gd name="T68" fmla="*/ 30 w 525"/>
                <a:gd name="T69" fmla="*/ 511 h 694"/>
                <a:gd name="T70" fmla="*/ 14 w 525"/>
                <a:gd name="T71" fmla="*/ 462 h 694"/>
                <a:gd name="T72" fmla="*/ 4 w 525"/>
                <a:gd name="T73" fmla="*/ 407 h 694"/>
                <a:gd name="T74" fmla="*/ 0 w 525"/>
                <a:gd name="T75" fmla="*/ 348 h 694"/>
                <a:gd name="T76" fmla="*/ 1 w 525"/>
                <a:gd name="T77" fmla="*/ 308 h 694"/>
                <a:gd name="T78" fmla="*/ 10 w 525"/>
                <a:gd name="T79" fmla="*/ 252 h 694"/>
                <a:gd name="T80" fmla="*/ 25 w 525"/>
                <a:gd name="T81" fmla="*/ 201 h 694"/>
                <a:gd name="T82" fmla="*/ 47 w 525"/>
                <a:gd name="T83" fmla="*/ 154 h 694"/>
                <a:gd name="T84" fmla="*/ 74 w 525"/>
                <a:gd name="T85" fmla="*/ 114 h 694"/>
                <a:gd name="T86" fmla="*/ 107 w 525"/>
                <a:gd name="T87" fmla="*/ 80 h 694"/>
                <a:gd name="T88" fmla="*/ 143 w 525"/>
                <a:gd name="T89" fmla="*/ 52 h 694"/>
                <a:gd name="T90" fmla="*/ 183 w 525"/>
                <a:gd name="T91" fmla="*/ 29 h 694"/>
                <a:gd name="T92" fmla="*/ 226 w 525"/>
                <a:gd name="T93" fmla="*/ 13 h 694"/>
                <a:gd name="T94" fmla="*/ 271 w 525"/>
                <a:gd name="T95" fmla="*/ 3 h 694"/>
                <a:gd name="T96" fmla="*/ 317 w 525"/>
                <a:gd name="T97" fmla="*/ 0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5" h="694">
                  <a:moveTo>
                    <a:pt x="317" y="0"/>
                  </a:moveTo>
                  <a:lnTo>
                    <a:pt x="317" y="0"/>
                  </a:lnTo>
                  <a:lnTo>
                    <a:pt x="333" y="0"/>
                  </a:lnTo>
                  <a:lnTo>
                    <a:pt x="349" y="2"/>
                  </a:lnTo>
                  <a:lnTo>
                    <a:pt x="364" y="3"/>
                  </a:lnTo>
                  <a:lnTo>
                    <a:pt x="379" y="7"/>
                  </a:lnTo>
                  <a:lnTo>
                    <a:pt x="392" y="10"/>
                  </a:lnTo>
                  <a:lnTo>
                    <a:pt x="406" y="13"/>
                  </a:lnTo>
                  <a:lnTo>
                    <a:pt x="418" y="18"/>
                  </a:lnTo>
                  <a:lnTo>
                    <a:pt x="431" y="24"/>
                  </a:lnTo>
                  <a:lnTo>
                    <a:pt x="453" y="35"/>
                  </a:lnTo>
                  <a:lnTo>
                    <a:pt x="474" y="49"/>
                  </a:lnTo>
                  <a:lnTo>
                    <a:pt x="493" y="63"/>
                  </a:lnTo>
                  <a:lnTo>
                    <a:pt x="511" y="79"/>
                  </a:lnTo>
                  <a:lnTo>
                    <a:pt x="456" y="151"/>
                  </a:lnTo>
                  <a:lnTo>
                    <a:pt x="456" y="151"/>
                  </a:lnTo>
                  <a:lnTo>
                    <a:pt x="440" y="138"/>
                  </a:lnTo>
                  <a:lnTo>
                    <a:pt x="425" y="128"/>
                  </a:lnTo>
                  <a:lnTo>
                    <a:pt x="409" y="118"/>
                  </a:lnTo>
                  <a:lnTo>
                    <a:pt x="393" y="109"/>
                  </a:lnTo>
                  <a:lnTo>
                    <a:pt x="377" y="102"/>
                  </a:lnTo>
                  <a:lnTo>
                    <a:pt x="359" y="96"/>
                  </a:lnTo>
                  <a:lnTo>
                    <a:pt x="341" y="94"/>
                  </a:lnTo>
                  <a:lnTo>
                    <a:pt x="322" y="93"/>
                  </a:lnTo>
                  <a:lnTo>
                    <a:pt x="322" y="93"/>
                  </a:lnTo>
                  <a:lnTo>
                    <a:pt x="300" y="94"/>
                  </a:lnTo>
                  <a:lnTo>
                    <a:pt x="279" y="97"/>
                  </a:lnTo>
                  <a:lnTo>
                    <a:pt x="259" y="103"/>
                  </a:lnTo>
                  <a:lnTo>
                    <a:pt x="239" y="111"/>
                  </a:lnTo>
                  <a:lnTo>
                    <a:pt x="221" y="121"/>
                  </a:lnTo>
                  <a:lnTo>
                    <a:pt x="204" y="134"/>
                  </a:lnTo>
                  <a:lnTo>
                    <a:pt x="188" y="147"/>
                  </a:lnTo>
                  <a:lnTo>
                    <a:pt x="174" y="163"/>
                  </a:lnTo>
                  <a:lnTo>
                    <a:pt x="161" y="181"/>
                  </a:lnTo>
                  <a:lnTo>
                    <a:pt x="149" y="201"/>
                  </a:lnTo>
                  <a:lnTo>
                    <a:pt x="140" y="221"/>
                  </a:lnTo>
                  <a:lnTo>
                    <a:pt x="131" y="244"/>
                  </a:lnTo>
                  <a:lnTo>
                    <a:pt x="124" y="269"/>
                  </a:lnTo>
                  <a:lnTo>
                    <a:pt x="119" y="294"/>
                  </a:lnTo>
                  <a:lnTo>
                    <a:pt x="116" y="321"/>
                  </a:lnTo>
                  <a:lnTo>
                    <a:pt x="116" y="348"/>
                  </a:lnTo>
                  <a:lnTo>
                    <a:pt x="116" y="348"/>
                  </a:lnTo>
                  <a:lnTo>
                    <a:pt x="116" y="377"/>
                  </a:lnTo>
                  <a:lnTo>
                    <a:pt x="119" y="403"/>
                  </a:lnTo>
                  <a:lnTo>
                    <a:pt x="124" y="428"/>
                  </a:lnTo>
                  <a:lnTo>
                    <a:pt x="131" y="452"/>
                  </a:lnTo>
                  <a:lnTo>
                    <a:pt x="138" y="474"/>
                  </a:lnTo>
                  <a:lnTo>
                    <a:pt x="148" y="495"/>
                  </a:lnTo>
                  <a:lnTo>
                    <a:pt x="159" y="514"/>
                  </a:lnTo>
                  <a:lnTo>
                    <a:pt x="172" y="532"/>
                  </a:lnTo>
                  <a:lnTo>
                    <a:pt x="186" y="548"/>
                  </a:lnTo>
                  <a:lnTo>
                    <a:pt x="202" y="562"/>
                  </a:lnTo>
                  <a:lnTo>
                    <a:pt x="218" y="574"/>
                  </a:lnTo>
                  <a:lnTo>
                    <a:pt x="236" y="583"/>
                  </a:lnTo>
                  <a:lnTo>
                    <a:pt x="255" y="591"/>
                  </a:lnTo>
                  <a:lnTo>
                    <a:pt x="276" y="597"/>
                  </a:lnTo>
                  <a:lnTo>
                    <a:pt x="297" y="600"/>
                  </a:lnTo>
                  <a:lnTo>
                    <a:pt x="320" y="601"/>
                  </a:lnTo>
                  <a:lnTo>
                    <a:pt x="320" y="601"/>
                  </a:lnTo>
                  <a:lnTo>
                    <a:pt x="331" y="601"/>
                  </a:lnTo>
                  <a:lnTo>
                    <a:pt x="342" y="600"/>
                  </a:lnTo>
                  <a:lnTo>
                    <a:pt x="364" y="597"/>
                  </a:lnTo>
                  <a:lnTo>
                    <a:pt x="385" y="590"/>
                  </a:lnTo>
                  <a:lnTo>
                    <a:pt x="406" y="582"/>
                  </a:lnTo>
                  <a:lnTo>
                    <a:pt x="424" y="572"/>
                  </a:lnTo>
                  <a:lnTo>
                    <a:pt x="442" y="560"/>
                  </a:lnTo>
                  <a:lnTo>
                    <a:pt x="459" y="548"/>
                  </a:lnTo>
                  <a:lnTo>
                    <a:pt x="474" y="535"/>
                  </a:lnTo>
                  <a:lnTo>
                    <a:pt x="525" y="608"/>
                  </a:lnTo>
                  <a:lnTo>
                    <a:pt x="525" y="608"/>
                  </a:lnTo>
                  <a:lnTo>
                    <a:pt x="501" y="627"/>
                  </a:lnTo>
                  <a:lnTo>
                    <a:pt x="477" y="644"/>
                  </a:lnTo>
                  <a:lnTo>
                    <a:pt x="451" y="659"/>
                  </a:lnTo>
                  <a:lnTo>
                    <a:pt x="424" y="672"/>
                  </a:lnTo>
                  <a:lnTo>
                    <a:pt x="397" y="681"/>
                  </a:lnTo>
                  <a:lnTo>
                    <a:pt x="382" y="685"/>
                  </a:lnTo>
                  <a:lnTo>
                    <a:pt x="368" y="689"/>
                  </a:lnTo>
                  <a:lnTo>
                    <a:pt x="354" y="691"/>
                  </a:lnTo>
                  <a:lnTo>
                    <a:pt x="339" y="693"/>
                  </a:lnTo>
                  <a:lnTo>
                    <a:pt x="324" y="694"/>
                  </a:lnTo>
                  <a:lnTo>
                    <a:pt x="310" y="694"/>
                  </a:lnTo>
                  <a:lnTo>
                    <a:pt x="310" y="694"/>
                  </a:lnTo>
                  <a:lnTo>
                    <a:pt x="294" y="694"/>
                  </a:lnTo>
                  <a:lnTo>
                    <a:pt x="278" y="693"/>
                  </a:lnTo>
                  <a:lnTo>
                    <a:pt x="262" y="691"/>
                  </a:lnTo>
                  <a:lnTo>
                    <a:pt x="246" y="689"/>
                  </a:lnTo>
                  <a:lnTo>
                    <a:pt x="231" y="685"/>
                  </a:lnTo>
                  <a:lnTo>
                    <a:pt x="215" y="681"/>
                  </a:lnTo>
                  <a:lnTo>
                    <a:pt x="202" y="676"/>
                  </a:lnTo>
                  <a:lnTo>
                    <a:pt x="187" y="672"/>
                  </a:lnTo>
                  <a:lnTo>
                    <a:pt x="174" y="665"/>
                  </a:lnTo>
                  <a:lnTo>
                    <a:pt x="160" y="658"/>
                  </a:lnTo>
                  <a:lnTo>
                    <a:pt x="148" y="651"/>
                  </a:lnTo>
                  <a:lnTo>
                    <a:pt x="135" y="643"/>
                  </a:lnTo>
                  <a:lnTo>
                    <a:pt x="123" y="634"/>
                  </a:lnTo>
                  <a:lnTo>
                    <a:pt x="111" y="624"/>
                  </a:lnTo>
                  <a:lnTo>
                    <a:pt x="100" y="615"/>
                  </a:lnTo>
                  <a:lnTo>
                    <a:pt x="89" y="604"/>
                  </a:lnTo>
                  <a:lnTo>
                    <a:pt x="78" y="592"/>
                  </a:lnTo>
                  <a:lnTo>
                    <a:pt x="69" y="580"/>
                  </a:lnTo>
                  <a:lnTo>
                    <a:pt x="60" y="567"/>
                  </a:lnTo>
                  <a:lnTo>
                    <a:pt x="51" y="555"/>
                  </a:lnTo>
                  <a:lnTo>
                    <a:pt x="43" y="540"/>
                  </a:lnTo>
                  <a:lnTo>
                    <a:pt x="36" y="526"/>
                  </a:lnTo>
                  <a:lnTo>
                    <a:pt x="30" y="511"/>
                  </a:lnTo>
                  <a:lnTo>
                    <a:pt x="24" y="495"/>
                  </a:lnTo>
                  <a:lnTo>
                    <a:pt x="18" y="479"/>
                  </a:lnTo>
                  <a:lnTo>
                    <a:pt x="14" y="462"/>
                  </a:lnTo>
                  <a:lnTo>
                    <a:pt x="9" y="445"/>
                  </a:lnTo>
                  <a:lnTo>
                    <a:pt x="6" y="427"/>
                  </a:lnTo>
                  <a:lnTo>
                    <a:pt x="4" y="407"/>
                  </a:lnTo>
                  <a:lnTo>
                    <a:pt x="1" y="389"/>
                  </a:lnTo>
                  <a:lnTo>
                    <a:pt x="0" y="369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0" y="328"/>
                  </a:lnTo>
                  <a:lnTo>
                    <a:pt x="1" y="308"/>
                  </a:lnTo>
                  <a:lnTo>
                    <a:pt x="4" y="288"/>
                  </a:lnTo>
                  <a:lnTo>
                    <a:pt x="6" y="270"/>
                  </a:lnTo>
                  <a:lnTo>
                    <a:pt x="10" y="252"/>
                  </a:lnTo>
                  <a:lnTo>
                    <a:pt x="15" y="234"/>
                  </a:lnTo>
                  <a:lnTo>
                    <a:pt x="19" y="217"/>
                  </a:lnTo>
                  <a:lnTo>
                    <a:pt x="25" y="201"/>
                  </a:lnTo>
                  <a:lnTo>
                    <a:pt x="32" y="185"/>
                  </a:lnTo>
                  <a:lnTo>
                    <a:pt x="39" y="169"/>
                  </a:lnTo>
                  <a:lnTo>
                    <a:pt x="47" y="154"/>
                  </a:lnTo>
                  <a:lnTo>
                    <a:pt x="56" y="141"/>
                  </a:lnTo>
                  <a:lnTo>
                    <a:pt x="65" y="127"/>
                  </a:lnTo>
                  <a:lnTo>
                    <a:pt x="74" y="114"/>
                  </a:lnTo>
                  <a:lnTo>
                    <a:pt x="84" y="102"/>
                  </a:lnTo>
                  <a:lnTo>
                    <a:pt x="95" y="91"/>
                  </a:lnTo>
                  <a:lnTo>
                    <a:pt x="107" y="80"/>
                  </a:lnTo>
                  <a:lnTo>
                    <a:pt x="118" y="70"/>
                  </a:lnTo>
                  <a:lnTo>
                    <a:pt x="131" y="60"/>
                  </a:lnTo>
                  <a:lnTo>
                    <a:pt x="143" y="52"/>
                  </a:lnTo>
                  <a:lnTo>
                    <a:pt x="155" y="43"/>
                  </a:lnTo>
                  <a:lnTo>
                    <a:pt x="169" y="36"/>
                  </a:lnTo>
                  <a:lnTo>
                    <a:pt x="183" y="29"/>
                  </a:lnTo>
                  <a:lnTo>
                    <a:pt x="196" y="24"/>
                  </a:lnTo>
                  <a:lnTo>
                    <a:pt x="211" y="18"/>
                  </a:lnTo>
                  <a:lnTo>
                    <a:pt x="226" y="13"/>
                  </a:lnTo>
                  <a:lnTo>
                    <a:pt x="240" y="9"/>
                  </a:lnTo>
                  <a:lnTo>
                    <a:pt x="255" y="5"/>
                  </a:lnTo>
                  <a:lnTo>
                    <a:pt x="271" y="3"/>
                  </a:lnTo>
                  <a:lnTo>
                    <a:pt x="286" y="1"/>
                  </a:lnTo>
                  <a:lnTo>
                    <a:pt x="302" y="0"/>
                  </a:lnTo>
                  <a:lnTo>
                    <a:pt x="317" y="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6"/>
            <p:cNvSpPr>
              <a:spLocks/>
            </p:cNvSpPr>
            <p:nvPr userDrawn="1"/>
          </p:nvSpPr>
          <p:spPr bwMode="auto">
            <a:xfrm>
              <a:off x="8749311" y="6419493"/>
              <a:ext cx="82074" cy="116818"/>
            </a:xfrm>
            <a:custGeom>
              <a:avLst/>
              <a:gdLst>
                <a:gd name="T0" fmla="*/ 77 w 488"/>
                <a:gd name="T1" fmla="*/ 545 h 694"/>
                <a:gd name="T2" fmla="*/ 145 w 488"/>
                <a:gd name="T3" fmla="*/ 585 h 694"/>
                <a:gd name="T4" fmla="*/ 193 w 488"/>
                <a:gd name="T5" fmla="*/ 601 h 694"/>
                <a:gd name="T6" fmla="*/ 235 w 488"/>
                <a:gd name="T7" fmla="*/ 607 h 694"/>
                <a:gd name="T8" fmla="*/ 265 w 488"/>
                <a:gd name="T9" fmla="*/ 607 h 694"/>
                <a:gd name="T10" fmla="*/ 307 w 488"/>
                <a:gd name="T11" fmla="*/ 599 h 694"/>
                <a:gd name="T12" fmla="*/ 338 w 488"/>
                <a:gd name="T13" fmla="*/ 583 h 694"/>
                <a:gd name="T14" fmla="*/ 362 w 488"/>
                <a:gd name="T15" fmla="*/ 562 h 694"/>
                <a:gd name="T16" fmla="*/ 376 w 488"/>
                <a:gd name="T17" fmla="*/ 534 h 694"/>
                <a:gd name="T18" fmla="*/ 380 w 488"/>
                <a:gd name="T19" fmla="*/ 504 h 694"/>
                <a:gd name="T20" fmla="*/ 377 w 488"/>
                <a:gd name="T21" fmla="*/ 480 h 694"/>
                <a:gd name="T22" fmla="*/ 360 w 488"/>
                <a:gd name="T23" fmla="*/ 450 h 694"/>
                <a:gd name="T24" fmla="*/ 332 w 488"/>
                <a:gd name="T25" fmla="*/ 425 h 694"/>
                <a:gd name="T26" fmla="*/ 283 w 488"/>
                <a:gd name="T27" fmla="*/ 400 h 694"/>
                <a:gd name="T28" fmla="*/ 230 w 488"/>
                <a:gd name="T29" fmla="*/ 379 h 694"/>
                <a:gd name="T30" fmla="*/ 141 w 488"/>
                <a:gd name="T31" fmla="*/ 341 h 694"/>
                <a:gd name="T32" fmla="*/ 95 w 488"/>
                <a:gd name="T33" fmla="*/ 312 h 694"/>
                <a:gd name="T34" fmla="*/ 59 w 488"/>
                <a:gd name="T35" fmla="*/ 274 h 694"/>
                <a:gd name="T36" fmla="*/ 37 w 488"/>
                <a:gd name="T37" fmla="*/ 227 h 694"/>
                <a:gd name="T38" fmla="*/ 33 w 488"/>
                <a:gd name="T39" fmla="*/ 188 h 694"/>
                <a:gd name="T40" fmla="*/ 40 w 488"/>
                <a:gd name="T41" fmla="*/ 131 h 694"/>
                <a:gd name="T42" fmla="*/ 67 w 488"/>
                <a:gd name="T43" fmla="*/ 81 h 694"/>
                <a:gd name="T44" fmla="*/ 107 w 488"/>
                <a:gd name="T45" fmla="*/ 42 h 694"/>
                <a:gd name="T46" fmla="*/ 163 w 488"/>
                <a:gd name="T47" fmla="*/ 15 h 694"/>
                <a:gd name="T48" fmla="*/ 233 w 488"/>
                <a:gd name="T49" fmla="*/ 1 h 694"/>
                <a:gd name="T50" fmla="*/ 275 w 488"/>
                <a:gd name="T51" fmla="*/ 0 h 694"/>
                <a:gd name="T52" fmla="*/ 319 w 488"/>
                <a:gd name="T53" fmla="*/ 5 h 694"/>
                <a:gd name="T54" fmla="*/ 400 w 488"/>
                <a:gd name="T55" fmla="*/ 33 h 694"/>
                <a:gd name="T56" fmla="*/ 464 w 488"/>
                <a:gd name="T57" fmla="*/ 75 h 694"/>
                <a:gd name="T58" fmla="*/ 394 w 488"/>
                <a:gd name="T59" fmla="*/ 134 h 694"/>
                <a:gd name="T60" fmla="*/ 341 w 488"/>
                <a:gd name="T61" fmla="*/ 103 h 694"/>
                <a:gd name="T62" fmla="*/ 282 w 488"/>
                <a:gd name="T63" fmla="*/ 88 h 694"/>
                <a:gd name="T64" fmla="*/ 246 w 488"/>
                <a:gd name="T65" fmla="*/ 87 h 694"/>
                <a:gd name="T66" fmla="*/ 207 w 488"/>
                <a:gd name="T67" fmla="*/ 95 h 694"/>
                <a:gd name="T68" fmla="*/ 176 w 488"/>
                <a:gd name="T69" fmla="*/ 110 h 694"/>
                <a:gd name="T70" fmla="*/ 156 w 488"/>
                <a:gd name="T71" fmla="*/ 130 h 694"/>
                <a:gd name="T72" fmla="*/ 144 w 488"/>
                <a:gd name="T73" fmla="*/ 155 h 694"/>
                <a:gd name="T74" fmla="*/ 139 w 488"/>
                <a:gd name="T75" fmla="*/ 183 h 694"/>
                <a:gd name="T76" fmla="*/ 142 w 488"/>
                <a:gd name="T77" fmla="*/ 204 h 694"/>
                <a:gd name="T78" fmla="*/ 158 w 488"/>
                <a:gd name="T79" fmla="*/ 230 h 694"/>
                <a:gd name="T80" fmla="*/ 184 w 488"/>
                <a:gd name="T81" fmla="*/ 252 h 694"/>
                <a:gd name="T82" fmla="*/ 232 w 488"/>
                <a:gd name="T83" fmla="*/ 276 h 694"/>
                <a:gd name="T84" fmla="*/ 286 w 488"/>
                <a:gd name="T85" fmla="*/ 297 h 694"/>
                <a:gd name="T86" fmla="*/ 375 w 488"/>
                <a:gd name="T87" fmla="*/ 333 h 694"/>
                <a:gd name="T88" fmla="*/ 422 w 488"/>
                <a:gd name="T89" fmla="*/ 363 h 694"/>
                <a:gd name="T90" fmla="*/ 460 w 488"/>
                <a:gd name="T91" fmla="*/ 403 h 694"/>
                <a:gd name="T92" fmla="*/ 482 w 488"/>
                <a:gd name="T93" fmla="*/ 454 h 694"/>
                <a:gd name="T94" fmla="*/ 488 w 488"/>
                <a:gd name="T95" fmla="*/ 497 h 694"/>
                <a:gd name="T96" fmla="*/ 479 w 488"/>
                <a:gd name="T97" fmla="*/ 555 h 694"/>
                <a:gd name="T98" fmla="*/ 452 w 488"/>
                <a:gd name="T99" fmla="*/ 607 h 694"/>
                <a:gd name="T100" fmla="*/ 409 w 488"/>
                <a:gd name="T101" fmla="*/ 649 h 694"/>
                <a:gd name="T102" fmla="*/ 349 w 488"/>
                <a:gd name="T103" fmla="*/ 679 h 694"/>
                <a:gd name="T104" fmla="*/ 274 w 488"/>
                <a:gd name="T105" fmla="*/ 693 h 694"/>
                <a:gd name="T106" fmla="*/ 227 w 488"/>
                <a:gd name="T107" fmla="*/ 694 h 694"/>
                <a:gd name="T108" fmla="*/ 176 w 488"/>
                <a:gd name="T109" fmla="*/ 688 h 694"/>
                <a:gd name="T110" fmla="*/ 127 w 488"/>
                <a:gd name="T111" fmla="*/ 674 h 694"/>
                <a:gd name="T112" fmla="*/ 80 w 488"/>
                <a:gd name="T113" fmla="*/ 655 h 694"/>
                <a:gd name="T114" fmla="*/ 0 w 488"/>
                <a:gd name="T115" fmla="*/ 60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8" h="694">
                  <a:moveTo>
                    <a:pt x="55" y="529"/>
                  </a:moveTo>
                  <a:lnTo>
                    <a:pt x="55" y="529"/>
                  </a:lnTo>
                  <a:lnTo>
                    <a:pt x="77" y="545"/>
                  </a:lnTo>
                  <a:lnTo>
                    <a:pt x="98" y="560"/>
                  </a:lnTo>
                  <a:lnTo>
                    <a:pt x="121" y="574"/>
                  </a:lnTo>
                  <a:lnTo>
                    <a:pt x="145" y="585"/>
                  </a:lnTo>
                  <a:lnTo>
                    <a:pt x="169" y="595"/>
                  </a:lnTo>
                  <a:lnTo>
                    <a:pt x="181" y="598"/>
                  </a:lnTo>
                  <a:lnTo>
                    <a:pt x="193" y="601"/>
                  </a:lnTo>
                  <a:lnTo>
                    <a:pt x="207" y="604"/>
                  </a:lnTo>
                  <a:lnTo>
                    <a:pt x="221" y="606"/>
                  </a:lnTo>
                  <a:lnTo>
                    <a:pt x="235" y="607"/>
                  </a:lnTo>
                  <a:lnTo>
                    <a:pt x="250" y="607"/>
                  </a:lnTo>
                  <a:lnTo>
                    <a:pt x="250" y="607"/>
                  </a:lnTo>
                  <a:lnTo>
                    <a:pt x="265" y="607"/>
                  </a:lnTo>
                  <a:lnTo>
                    <a:pt x="281" y="605"/>
                  </a:lnTo>
                  <a:lnTo>
                    <a:pt x="294" y="602"/>
                  </a:lnTo>
                  <a:lnTo>
                    <a:pt x="307" y="599"/>
                  </a:lnTo>
                  <a:lnTo>
                    <a:pt x="318" y="595"/>
                  </a:lnTo>
                  <a:lnTo>
                    <a:pt x="329" y="590"/>
                  </a:lnTo>
                  <a:lnTo>
                    <a:pt x="338" y="583"/>
                  </a:lnTo>
                  <a:lnTo>
                    <a:pt x="348" y="577"/>
                  </a:lnTo>
                  <a:lnTo>
                    <a:pt x="355" y="570"/>
                  </a:lnTo>
                  <a:lnTo>
                    <a:pt x="362" y="562"/>
                  </a:lnTo>
                  <a:lnTo>
                    <a:pt x="367" y="554"/>
                  </a:lnTo>
                  <a:lnTo>
                    <a:pt x="372" y="545"/>
                  </a:lnTo>
                  <a:lnTo>
                    <a:pt x="376" y="534"/>
                  </a:lnTo>
                  <a:lnTo>
                    <a:pt x="378" y="524"/>
                  </a:lnTo>
                  <a:lnTo>
                    <a:pt x="379" y="514"/>
                  </a:lnTo>
                  <a:lnTo>
                    <a:pt x="380" y="504"/>
                  </a:lnTo>
                  <a:lnTo>
                    <a:pt x="380" y="504"/>
                  </a:lnTo>
                  <a:lnTo>
                    <a:pt x="379" y="491"/>
                  </a:lnTo>
                  <a:lnTo>
                    <a:pt x="377" y="480"/>
                  </a:lnTo>
                  <a:lnTo>
                    <a:pt x="372" y="470"/>
                  </a:lnTo>
                  <a:lnTo>
                    <a:pt x="367" y="459"/>
                  </a:lnTo>
                  <a:lnTo>
                    <a:pt x="360" y="450"/>
                  </a:lnTo>
                  <a:lnTo>
                    <a:pt x="351" y="441"/>
                  </a:lnTo>
                  <a:lnTo>
                    <a:pt x="342" y="433"/>
                  </a:lnTo>
                  <a:lnTo>
                    <a:pt x="332" y="425"/>
                  </a:lnTo>
                  <a:lnTo>
                    <a:pt x="320" y="419"/>
                  </a:lnTo>
                  <a:lnTo>
                    <a:pt x="309" y="412"/>
                  </a:lnTo>
                  <a:lnTo>
                    <a:pt x="283" y="400"/>
                  </a:lnTo>
                  <a:lnTo>
                    <a:pt x="256" y="389"/>
                  </a:lnTo>
                  <a:lnTo>
                    <a:pt x="230" y="379"/>
                  </a:lnTo>
                  <a:lnTo>
                    <a:pt x="230" y="379"/>
                  </a:lnTo>
                  <a:lnTo>
                    <a:pt x="193" y="365"/>
                  </a:lnTo>
                  <a:lnTo>
                    <a:pt x="158" y="350"/>
                  </a:lnTo>
                  <a:lnTo>
                    <a:pt x="141" y="341"/>
                  </a:lnTo>
                  <a:lnTo>
                    <a:pt x="125" y="332"/>
                  </a:lnTo>
                  <a:lnTo>
                    <a:pt x="110" y="323"/>
                  </a:lnTo>
                  <a:lnTo>
                    <a:pt x="95" y="312"/>
                  </a:lnTo>
                  <a:lnTo>
                    <a:pt x="82" y="301"/>
                  </a:lnTo>
                  <a:lnTo>
                    <a:pt x="70" y="288"/>
                  </a:lnTo>
                  <a:lnTo>
                    <a:pt x="59" y="274"/>
                  </a:lnTo>
                  <a:lnTo>
                    <a:pt x="50" y="260"/>
                  </a:lnTo>
                  <a:lnTo>
                    <a:pt x="42" y="244"/>
                  </a:lnTo>
                  <a:lnTo>
                    <a:pt x="37" y="227"/>
                  </a:lnTo>
                  <a:lnTo>
                    <a:pt x="34" y="207"/>
                  </a:lnTo>
                  <a:lnTo>
                    <a:pt x="33" y="188"/>
                  </a:lnTo>
                  <a:lnTo>
                    <a:pt x="33" y="188"/>
                  </a:lnTo>
                  <a:lnTo>
                    <a:pt x="33" y="168"/>
                  </a:lnTo>
                  <a:lnTo>
                    <a:pt x="36" y="150"/>
                  </a:lnTo>
                  <a:lnTo>
                    <a:pt x="40" y="131"/>
                  </a:lnTo>
                  <a:lnTo>
                    <a:pt x="47" y="113"/>
                  </a:lnTo>
                  <a:lnTo>
                    <a:pt x="56" y="97"/>
                  </a:lnTo>
                  <a:lnTo>
                    <a:pt x="67" y="81"/>
                  </a:lnTo>
                  <a:lnTo>
                    <a:pt x="78" y="67"/>
                  </a:lnTo>
                  <a:lnTo>
                    <a:pt x="91" y="54"/>
                  </a:lnTo>
                  <a:lnTo>
                    <a:pt x="107" y="42"/>
                  </a:lnTo>
                  <a:lnTo>
                    <a:pt x="124" y="32"/>
                  </a:lnTo>
                  <a:lnTo>
                    <a:pt x="144" y="22"/>
                  </a:lnTo>
                  <a:lnTo>
                    <a:pt x="163" y="15"/>
                  </a:lnTo>
                  <a:lnTo>
                    <a:pt x="185" y="8"/>
                  </a:lnTo>
                  <a:lnTo>
                    <a:pt x="208" y="3"/>
                  </a:lnTo>
                  <a:lnTo>
                    <a:pt x="233" y="1"/>
                  </a:lnTo>
                  <a:lnTo>
                    <a:pt x="259" y="0"/>
                  </a:lnTo>
                  <a:lnTo>
                    <a:pt x="259" y="0"/>
                  </a:lnTo>
                  <a:lnTo>
                    <a:pt x="275" y="0"/>
                  </a:lnTo>
                  <a:lnTo>
                    <a:pt x="290" y="1"/>
                  </a:lnTo>
                  <a:lnTo>
                    <a:pt x="304" y="3"/>
                  </a:lnTo>
                  <a:lnTo>
                    <a:pt x="319" y="5"/>
                  </a:lnTo>
                  <a:lnTo>
                    <a:pt x="348" y="12"/>
                  </a:lnTo>
                  <a:lnTo>
                    <a:pt x="374" y="22"/>
                  </a:lnTo>
                  <a:lnTo>
                    <a:pt x="400" y="33"/>
                  </a:lnTo>
                  <a:lnTo>
                    <a:pt x="422" y="46"/>
                  </a:lnTo>
                  <a:lnTo>
                    <a:pt x="445" y="60"/>
                  </a:lnTo>
                  <a:lnTo>
                    <a:pt x="464" y="75"/>
                  </a:lnTo>
                  <a:lnTo>
                    <a:pt x="411" y="145"/>
                  </a:lnTo>
                  <a:lnTo>
                    <a:pt x="411" y="145"/>
                  </a:lnTo>
                  <a:lnTo>
                    <a:pt x="394" y="134"/>
                  </a:lnTo>
                  <a:lnTo>
                    <a:pt x="377" y="122"/>
                  </a:lnTo>
                  <a:lnTo>
                    <a:pt x="359" y="112"/>
                  </a:lnTo>
                  <a:lnTo>
                    <a:pt x="341" y="103"/>
                  </a:lnTo>
                  <a:lnTo>
                    <a:pt x="321" y="96"/>
                  </a:lnTo>
                  <a:lnTo>
                    <a:pt x="302" y="92"/>
                  </a:lnTo>
                  <a:lnTo>
                    <a:pt x="282" y="88"/>
                  </a:lnTo>
                  <a:lnTo>
                    <a:pt x="260" y="87"/>
                  </a:lnTo>
                  <a:lnTo>
                    <a:pt x="260" y="87"/>
                  </a:lnTo>
                  <a:lnTo>
                    <a:pt x="246" y="87"/>
                  </a:lnTo>
                  <a:lnTo>
                    <a:pt x="232" y="89"/>
                  </a:lnTo>
                  <a:lnTo>
                    <a:pt x="218" y="92"/>
                  </a:lnTo>
                  <a:lnTo>
                    <a:pt x="207" y="95"/>
                  </a:lnTo>
                  <a:lnTo>
                    <a:pt x="196" y="99"/>
                  </a:lnTo>
                  <a:lnTo>
                    <a:pt x="185" y="104"/>
                  </a:lnTo>
                  <a:lnTo>
                    <a:pt x="176" y="110"/>
                  </a:lnTo>
                  <a:lnTo>
                    <a:pt x="169" y="116"/>
                  </a:lnTo>
                  <a:lnTo>
                    <a:pt x="162" y="122"/>
                  </a:lnTo>
                  <a:lnTo>
                    <a:pt x="156" y="130"/>
                  </a:lnTo>
                  <a:lnTo>
                    <a:pt x="150" y="138"/>
                  </a:lnTo>
                  <a:lnTo>
                    <a:pt x="147" y="146"/>
                  </a:lnTo>
                  <a:lnTo>
                    <a:pt x="144" y="155"/>
                  </a:lnTo>
                  <a:lnTo>
                    <a:pt x="141" y="163"/>
                  </a:lnTo>
                  <a:lnTo>
                    <a:pt x="140" y="173"/>
                  </a:lnTo>
                  <a:lnTo>
                    <a:pt x="139" y="183"/>
                  </a:lnTo>
                  <a:lnTo>
                    <a:pt x="139" y="183"/>
                  </a:lnTo>
                  <a:lnTo>
                    <a:pt x="140" y="194"/>
                  </a:lnTo>
                  <a:lnTo>
                    <a:pt x="142" y="204"/>
                  </a:lnTo>
                  <a:lnTo>
                    <a:pt x="147" y="213"/>
                  </a:lnTo>
                  <a:lnTo>
                    <a:pt x="152" y="222"/>
                  </a:lnTo>
                  <a:lnTo>
                    <a:pt x="158" y="230"/>
                  </a:lnTo>
                  <a:lnTo>
                    <a:pt x="166" y="238"/>
                  </a:lnTo>
                  <a:lnTo>
                    <a:pt x="175" y="245"/>
                  </a:lnTo>
                  <a:lnTo>
                    <a:pt x="184" y="252"/>
                  </a:lnTo>
                  <a:lnTo>
                    <a:pt x="196" y="259"/>
                  </a:lnTo>
                  <a:lnTo>
                    <a:pt x="207" y="264"/>
                  </a:lnTo>
                  <a:lnTo>
                    <a:pt x="232" y="276"/>
                  </a:lnTo>
                  <a:lnTo>
                    <a:pt x="258" y="286"/>
                  </a:lnTo>
                  <a:lnTo>
                    <a:pt x="286" y="297"/>
                  </a:lnTo>
                  <a:lnTo>
                    <a:pt x="286" y="297"/>
                  </a:lnTo>
                  <a:lnTo>
                    <a:pt x="323" y="311"/>
                  </a:lnTo>
                  <a:lnTo>
                    <a:pt x="358" y="326"/>
                  </a:lnTo>
                  <a:lnTo>
                    <a:pt x="375" y="333"/>
                  </a:lnTo>
                  <a:lnTo>
                    <a:pt x="392" y="343"/>
                  </a:lnTo>
                  <a:lnTo>
                    <a:pt x="408" y="353"/>
                  </a:lnTo>
                  <a:lnTo>
                    <a:pt x="422" y="363"/>
                  </a:lnTo>
                  <a:lnTo>
                    <a:pt x="436" y="375"/>
                  </a:lnTo>
                  <a:lnTo>
                    <a:pt x="448" y="388"/>
                  </a:lnTo>
                  <a:lnTo>
                    <a:pt x="460" y="403"/>
                  </a:lnTo>
                  <a:lnTo>
                    <a:pt x="470" y="417"/>
                  </a:lnTo>
                  <a:lnTo>
                    <a:pt x="477" y="434"/>
                  </a:lnTo>
                  <a:lnTo>
                    <a:pt x="482" y="454"/>
                  </a:lnTo>
                  <a:lnTo>
                    <a:pt x="486" y="474"/>
                  </a:lnTo>
                  <a:lnTo>
                    <a:pt x="488" y="497"/>
                  </a:lnTo>
                  <a:lnTo>
                    <a:pt x="488" y="497"/>
                  </a:lnTo>
                  <a:lnTo>
                    <a:pt x="487" y="517"/>
                  </a:lnTo>
                  <a:lnTo>
                    <a:pt x="483" y="537"/>
                  </a:lnTo>
                  <a:lnTo>
                    <a:pt x="479" y="555"/>
                  </a:lnTo>
                  <a:lnTo>
                    <a:pt x="472" y="573"/>
                  </a:lnTo>
                  <a:lnTo>
                    <a:pt x="463" y="590"/>
                  </a:lnTo>
                  <a:lnTo>
                    <a:pt x="452" y="607"/>
                  </a:lnTo>
                  <a:lnTo>
                    <a:pt x="439" y="622"/>
                  </a:lnTo>
                  <a:lnTo>
                    <a:pt x="425" y="637"/>
                  </a:lnTo>
                  <a:lnTo>
                    <a:pt x="409" y="649"/>
                  </a:lnTo>
                  <a:lnTo>
                    <a:pt x="391" y="660"/>
                  </a:lnTo>
                  <a:lnTo>
                    <a:pt x="371" y="671"/>
                  </a:lnTo>
                  <a:lnTo>
                    <a:pt x="349" y="679"/>
                  </a:lnTo>
                  <a:lnTo>
                    <a:pt x="326" y="685"/>
                  </a:lnTo>
                  <a:lnTo>
                    <a:pt x="301" y="690"/>
                  </a:lnTo>
                  <a:lnTo>
                    <a:pt x="274" y="693"/>
                  </a:lnTo>
                  <a:lnTo>
                    <a:pt x="246" y="694"/>
                  </a:lnTo>
                  <a:lnTo>
                    <a:pt x="246" y="694"/>
                  </a:lnTo>
                  <a:lnTo>
                    <a:pt x="227" y="694"/>
                  </a:lnTo>
                  <a:lnTo>
                    <a:pt x="210" y="692"/>
                  </a:lnTo>
                  <a:lnTo>
                    <a:pt x="193" y="691"/>
                  </a:lnTo>
                  <a:lnTo>
                    <a:pt x="176" y="688"/>
                  </a:lnTo>
                  <a:lnTo>
                    <a:pt x="159" y="684"/>
                  </a:lnTo>
                  <a:lnTo>
                    <a:pt x="142" y="680"/>
                  </a:lnTo>
                  <a:lnTo>
                    <a:pt x="127" y="674"/>
                  </a:lnTo>
                  <a:lnTo>
                    <a:pt x="111" y="668"/>
                  </a:lnTo>
                  <a:lnTo>
                    <a:pt x="95" y="661"/>
                  </a:lnTo>
                  <a:lnTo>
                    <a:pt x="80" y="655"/>
                  </a:lnTo>
                  <a:lnTo>
                    <a:pt x="51" y="639"/>
                  </a:lnTo>
                  <a:lnTo>
                    <a:pt x="23" y="622"/>
                  </a:lnTo>
                  <a:lnTo>
                    <a:pt x="0" y="604"/>
                  </a:lnTo>
                  <a:lnTo>
                    <a:pt x="55" y="52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1" name="Group 100"/>
          <p:cNvGrpSpPr>
            <a:grpSpLocks noChangeAspect="1"/>
          </p:cNvGrpSpPr>
          <p:nvPr userDrawn="1"/>
        </p:nvGrpSpPr>
        <p:grpSpPr>
          <a:xfrm>
            <a:off x="311151" y="6471921"/>
            <a:ext cx="977772" cy="137160"/>
            <a:chOff x="311151" y="6471921"/>
            <a:chExt cx="977772" cy="137160"/>
          </a:xfrm>
        </p:grpSpPr>
        <p:sp>
          <p:nvSpPr>
            <p:cNvPr id="75" name="Freeform 5"/>
            <p:cNvSpPr>
              <a:spLocks noEditPoints="1"/>
            </p:cNvSpPr>
            <p:nvPr userDrawn="1"/>
          </p:nvSpPr>
          <p:spPr bwMode="auto">
            <a:xfrm>
              <a:off x="311151" y="6477353"/>
              <a:ext cx="107793" cy="129521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6" name="Rectangle 9"/>
            <p:cNvSpPr>
              <a:spLocks noChangeArrowheads="1"/>
            </p:cNvSpPr>
            <p:nvPr userDrawn="1"/>
          </p:nvSpPr>
          <p:spPr bwMode="auto">
            <a:xfrm>
              <a:off x="434051" y="6471921"/>
              <a:ext cx="22407" cy="1349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7" name="Freeform 10"/>
            <p:cNvSpPr>
              <a:spLocks noEditPoints="1"/>
            </p:cNvSpPr>
            <p:nvPr userDrawn="1"/>
          </p:nvSpPr>
          <p:spPr bwMode="auto">
            <a:xfrm>
              <a:off x="469869" y="6507739"/>
              <a:ext cx="88441" cy="101172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8" name="Freeform 11"/>
            <p:cNvSpPr>
              <a:spLocks/>
            </p:cNvSpPr>
            <p:nvPr userDrawn="1"/>
          </p:nvSpPr>
          <p:spPr bwMode="auto">
            <a:xfrm>
              <a:off x="570362" y="6507230"/>
              <a:ext cx="90478" cy="101851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 13"/>
            <p:cNvSpPr>
              <a:spLocks/>
            </p:cNvSpPr>
            <p:nvPr userDrawn="1"/>
          </p:nvSpPr>
          <p:spPr bwMode="auto">
            <a:xfrm>
              <a:off x="672044" y="6471921"/>
              <a:ext cx="91327" cy="13495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0" name="Freeform 14"/>
            <p:cNvSpPr>
              <a:spLocks noEditPoints="1"/>
            </p:cNvSpPr>
            <p:nvPr userDrawn="1"/>
          </p:nvSpPr>
          <p:spPr bwMode="auto">
            <a:xfrm>
              <a:off x="775423" y="6471921"/>
              <a:ext cx="101172" cy="136990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1" name="Freeform 17"/>
            <p:cNvSpPr>
              <a:spLocks noEditPoints="1"/>
            </p:cNvSpPr>
            <p:nvPr userDrawn="1"/>
          </p:nvSpPr>
          <p:spPr bwMode="auto">
            <a:xfrm>
              <a:off x="884913" y="6507230"/>
              <a:ext cx="104058" cy="101851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" name="Freeform 20"/>
            <p:cNvSpPr>
              <a:spLocks noEditPoints="1"/>
            </p:cNvSpPr>
            <p:nvPr userDrawn="1"/>
          </p:nvSpPr>
          <p:spPr bwMode="auto">
            <a:xfrm>
              <a:off x="995761" y="6507739"/>
              <a:ext cx="88611" cy="101172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3" name="Freeform 21"/>
            <p:cNvSpPr>
              <a:spLocks/>
            </p:cNvSpPr>
            <p:nvPr userDrawn="1"/>
          </p:nvSpPr>
          <p:spPr bwMode="auto">
            <a:xfrm>
              <a:off x="1101856" y="6507399"/>
              <a:ext cx="56867" cy="994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4" name="Freeform 22"/>
            <p:cNvSpPr>
              <a:spLocks noEditPoints="1"/>
            </p:cNvSpPr>
            <p:nvPr userDrawn="1"/>
          </p:nvSpPr>
          <p:spPr bwMode="auto">
            <a:xfrm>
              <a:off x="1161100" y="6471921"/>
              <a:ext cx="101003" cy="136990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5" name="Freeform 25"/>
            <p:cNvSpPr>
              <a:spLocks noEditPoints="1"/>
            </p:cNvSpPr>
            <p:nvPr userDrawn="1"/>
          </p:nvSpPr>
          <p:spPr bwMode="auto">
            <a:xfrm>
              <a:off x="1273136" y="6471921"/>
              <a:ext cx="15787" cy="15787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40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87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spcBef>
          <a:spcPts val="0"/>
        </a:spcBef>
        <a:spcAft>
          <a:spcPts val="1000"/>
        </a:spcAft>
        <a:buClrTx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8125" algn="l" defTabSz="457200" rtl="0" eaLnBrk="1" latinLnBrk="0" hangingPunct="1">
        <a:spcBef>
          <a:spcPts val="0"/>
        </a:spcBef>
        <a:spcAft>
          <a:spcPts val="1000"/>
        </a:spcAft>
        <a:buClrTx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8975" indent="-225425" algn="l" defTabSz="457200" rtl="0" eaLnBrk="1" latinLnBrk="0" hangingPunct="1">
        <a:spcBef>
          <a:spcPts val="0"/>
        </a:spcBef>
        <a:spcAft>
          <a:spcPts val="1000"/>
        </a:spcAft>
        <a:buClrTx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5425" algn="l" defTabSz="457200" rtl="0" eaLnBrk="1" latinLnBrk="0" hangingPunct="1">
        <a:spcBef>
          <a:spcPts val="0"/>
        </a:spcBef>
        <a:spcAft>
          <a:spcPts val="1000"/>
        </a:spcAft>
        <a:buClrTx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5425" algn="l" defTabSz="457200" rtl="0" eaLnBrk="1" latinLnBrk="0" hangingPunct="1">
        <a:spcBef>
          <a:spcPts val="0"/>
        </a:spcBef>
        <a:spcAft>
          <a:spcPts val="1000"/>
        </a:spcAft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BbAnalytics_IRSC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t.ly/BbPredict" TargetMode="External"/><Relationship Id="rId5" Type="http://schemas.openxmlformats.org/officeDocument/2006/relationships/hyperlink" Target="http://bit.ly/A4LDataSheet" TargetMode="External"/><Relationship Id="rId4" Type="http://schemas.openxmlformats.org/officeDocument/2006/relationships/hyperlink" Target="http://blackboard.com/analytic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448310" y="1243555"/>
            <a:ext cx="3840480" cy="1969180"/>
          </a:xfrm>
        </p:spPr>
        <p:txBody>
          <a:bodyPr/>
          <a:lstStyle/>
          <a:p>
            <a:r>
              <a:rPr lang="en-US" sz="2800" dirty="0" smtClean="0"/>
              <a:t>Leveraging the </a:t>
            </a:r>
            <a:br>
              <a:rPr lang="en-US" sz="2800" dirty="0" smtClean="0"/>
            </a:br>
            <a:r>
              <a:rPr lang="en-US" sz="2800" dirty="0" smtClean="0"/>
              <a:t>Power of Analytics: From Concept to Implementation </a:t>
            </a:r>
            <a:endParaRPr lang="en-US" sz="2800" dirty="0"/>
          </a:p>
        </p:txBody>
      </p:sp>
      <p:sp>
        <p:nvSpPr>
          <p:cNvPr id="7" name="Subtitle 4"/>
          <p:cNvSpPr>
            <a:spLocks noGrp="1"/>
          </p:cNvSpPr>
          <p:nvPr>
            <p:ph type="subTitle" idx="1"/>
          </p:nvPr>
        </p:nvSpPr>
        <p:spPr>
          <a:xfrm>
            <a:off x="448310" y="3236221"/>
            <a:ext cx="3840480" cy="1370416"/>
          </a:xfrm>
        </p:spPr>
        <p:txBody>
          <a:bodyPr/>
          <a:lstStyle/>
          <a:p>
            <a:r>
              <a:rPr lang="en-US" dirty="0" smtClean="0"/>
              <a:t>Paul O’Brien</a:t>
            </a:r>
          </a:p>
          <a:p>
            <a:r>
              <a:rPr lang="en-US" dirty="0" smtClean="0"/>
              <a:t>Kendall St. </a:t>
            </a:r>
            <a:r>
              <a:rPr lang="en-US" dirty="0" err="1" smtClean="0"/>
              <a:t>Hilaire</a:t>
            </a:r>
            <a:endParaRPr lang="en-US" dirty="0" smtClean="0"/>
          </a:p>
          <a:p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solidFill>
                  <a:srgbClr val="005194"/>
                </a:solidFill>
                <a:latin typeface="Times New Roman" charset="0"/>
                <a:ea typeface="Times New Roman" charset="0"/>
                <a:cs typeface="Times New Roman" charset="0"/>
              </a:rPr>
              <a:t>Indian River State College</a:t>
            </a:r>
            <a:endParaRPr lang="en-US" sz="1600" b="1" dirty="0" smtClean="0">
              <a:solidFill>
                <a:srgbClr val="005194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 smtClean="0"/>
          </a:p>
          <a:p>
            <a:r>
              <a:rPr lang="en-US" sz="1600" dirty="0" smtClean="0"/>
              <a:t>May 25, 2017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0325" b="18212"/>
          <a:stretch/>
        </p:blipFill>
        <p:spPr>
          <a:xfrm>
            <a:off x="3075568" y="3509686"/>
            <a:ext cx="1213222" cy="74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3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is-IS" dirty="0"/>
              <a:t>…with the addition of analytics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8775" y="1813789"/>
            <a:ext cx="4574601" cy="3866042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Master </a:t>
            </a:r>
            <a:r>
              <a:rPr lang="en-US" sz="2400" dirty="0">
                <a:solidFill>
                  <a:prstClr val="black"/>
                </a:solidFill>
              </a:rPr>
              <a:t>course design allowed for an easy implementation of Analytics for Learn (A4L) in </a:t>
            </a:r>
            <a:r>
              <a:rPr lang="en-US" sz="2400" dirty="0" smtClean="0">
                <a:solidFill>
                  <a:prstClr val="black"/>
                </a:solidFill>
              </a:rPr>
              <a:t>2014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External </a:t>
            </a:r>
            <a:r>
              <a:rPr lang="en-US" sz="2400" dirty="0">
                <a:solidFill>
                  <a:prstClr val="black"/>
                </a:solidFill>
              </a:rPr>
              <a:t>Grade Column within Bb Learn links to analytics </a:t>
            </a:r>
            <a:r>
              <a:rPr lang="en-US" sz="2400" dirty="0" smtClean="0">
                <a:solidFill>
                  <a:prstClr val="black"/>
                </a:solidFill>
              </a:rPr>
              <a:t>reports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Allows </a:t>
            </a:r>
            <a:r>
              <a:rPr lang="en-US" sz="2400" dirty="0">
                <a:solidFill>
                  <a:prstClr val="black"/>
                </a:solidFill>
              </a:rPr>
              <a:t>real-time tracking of student success in </a:t>
            </a:r>
            <a:r>
              <a:rPr lang="en-US" sz="2400" i="1" dirty="0">
                <a:solidFill>
                  <a:prstClr val="black"/>
                </a:solidFill>
              </a:rPr>
              <a:t>all </a:t>
            </a:r>
            <a:r>
              <a:rPr lang="en-US" sz="2400" dirty="0">
                <a:solidFill>
                  <a:prstClr val="black"/>
                </a:solidFill>
              </a:rPr>
              <a:t>courses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738" y="3982168"/>
            <a:ext cx="1933021" cy="193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/>
              <a:t>Analytics for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8775" y="1813789"/>
            <a:ext cx="4574601" cy="3866042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Analytics </a:t>
            </a:r>
            <a:r>
              <a:rPr lang="en-US" sz="2400" dirty="0"/>
              <a:t>reports provide a glimpse into the online classroom and online student </a:t>
            </a:r>
            <a:r>
              <a:rPr lang="en-US" sz="2400" dirty="0" smtClean="0"/>
              <a:t>behaviors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We </a:t>
            </a:r>
            <a:r>
              <a:rPr lang="en-US" sz="2400" dirty="0"/>
              <a:t>are able to determine what </a:t>
            </a:r>
            <a:r>
              <a:rPr lang="en-US" sz="2400" i="1" dirty="0"/>
              <a:t>is</a:t>
            </a:r>
            <a:r>
              <a:rPr lang="en-US" sz="2400" dirty="0"/>
              <a:t> happening versus what happened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738" y="3982168"/>
            <a:ext cx="1933021" cy="193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9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75" y="1773044"/>
            <a:ext cx="7789244" cy="4060884"/>
          </a:xfrm>
          <a:prstGeom prst="rect">
            <a:avLst/>
          </a:prstGeom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8775" y="1130754"/>
            <a:ext cx="7817984" cy="530777"/>
          </a:xfrm>
          <a:prstGeom prst="rect">
            <a:avLst/>
          </a:prstGeom>
        </p:spPr>
        <p:txBody>
          <a:bodyPr vert="horz" lIns="0" tIns="0" rIns="0" bIns="9144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Bef>
                <a:spcPts val="1000"/>
              </a:spcBef>
            </a:pPr>
            <a:r>
              <a:rPr lang="en-US" smtClean="0"/>
              <a:t>Analytics for Learn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5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/>
              <a:t>Advisor-at-a-Glance report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8775" y="1813789"/>
            <a:ext cx="5834688" cy="3866042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Real-time </a:t>
            </a:r>
            <a:r>
              <a:rPr lang="en-US" sz="2400" dirty="0"/>
              <a:t>actionable data allows for meaningful </a:t>
            </a:r>
            <a:r>
              <a:rPr lang="en-US" sz="2400" dirty="0" smtClean="0"/>
              <a:t>interventions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This </a:t>
            </a:r>
            <a:r>
              <a:rPr lang="en-US" sz="2400" dirty="0"/>
              <a:t>report provides advisors a complete view of students in their caseload</a:t>
            </a:r>
          </a:p>
        </p:txBody>
      </p:sp>
    </p:spTree>
    <p:extLst>
      <p:ext uri="{BB962C8B-B14F-4D97-AF65-F5344CB8AC3E}">
        <p14:creationId xmlns:p14="http://schemas.microsoft.com/office/powerpoint/2010/main" val="25642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/>
              <a:t>Advisor-at-a-Glance report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75" y="2058794"/>
            <a:ext cx="7803995" cy="329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2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 smtClean="0"/>
              <a:t>Course-at-a-Glance </a:t>
            </a:r>
            <a:r>
              <a:rPr lang="en-US" dirty="0"/>
              <a:t>report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75" y="1757935"/>
            <a:ext cx="7013927" cy="42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8774" y="1813789"/>
            <a:ext cx="7228591" cy="3866042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Closed </a:t>
            </a:r>
            <a:r>
              <a:rPr lang="en-US" sz="2400" dirty="0"/>
              <a:t>gap between online and face-to-face success rates by </a:t>
            </a:r>
            <a:r>
              <a:rPr lang="en-US" sz="2400" dirty="0" smtClean="0"/>
              <a:t>4% in 2 years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Online </a:t>
            </a:r>
            <a:r>
              <a:rPr lang="en-US" sz="2400" dirty="0"/>
              <a:t>course success rates jumped from 72% to </a:t>
            </a:r>
            <a:r>
              <a:rPr lang="en-US" sz="2400" dirty="0" smtClean="0"/>
              <a:t>78%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Student </a:t>
            </a:r>
            <a:r>
              <a:rPr lang="en-US" sz="2400" dirty="0"/>
              <a:t>graduation rate of students who took at least one online course is 5% higher than those who only took face-to-face </a:t>
            </a:r>
            <a:r>
              <a:rPr lang="en-US" sz="2400" dirty="0" smtClean="0"/>
              <a:t>courses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Data </a:t>
            </a:r>
            <a:r>
              <a:rPr lang="en-US" sz="2400" dirty="0"/>
              <a:t>gleaned from the reports are conversation starters between deans and their </a:t>
            </a:r>
            <a:r>
              <a:rPr lang="en-US" sz="2400" dirty="0" smtClean="0"/>
              <a:t>faculty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New </a:t>
            </a:r>
            <a:r>
              <a:rPr lang="en-US" sz="2400" dirty="0"/>
              <a:t>level of faculty/advisor collaboration around student success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873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8774" y="1813789"/>
            <a:ext cx="7228591" cy="3866042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Greater </a:t>
            </a:r>
            <a:r>
              <a:rPr lang="en-US" sz="2400" dirty="0"/>
              <a:t>levels of collaboration among faculty, advisors and Virtual Campus professional </a:t>
            </a:r>
            <a:r>
              <a:rPr lang="en-US" sz="2400" dirty="0" smtClean="0"/>
              <a:t>staff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Crosspollination </a:t>
            </a:r>
            <a:r>
              <a:rPr lang="en-US" sz="2400" dirty="0"/>
              <a:t>of resources and efforts around online students in terms of preventions and </a:t>
            </a:r>
            <a:r>
              <a:rPr lang="en-US" sz="2400" dirty="0" smtClean="0"/>
              <a:t>interventions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Analytics </a:t>
            </a:r>
            <a:r>
              <a:rPr lang="en-US" sz="2400" dirty="0"/>
              <a:t>will help to inform instructional design </a:t>
            </a:r>
            <a:r>
              <a:rPr lang="en-US" sz="2400" dirty="0" smtClean="0"/>
              <a:t>methods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ü"/>
            </a:pPr>
            <a:r>
              <a:rPr lang="en-US" sz="2000" dirty="0" smtClean="0"/>
              <a:t>Snapshots </a:t>
            </a:r>
            <a:r>
              <a:rPr lang="en-US" sz="2000" dirty="0"/>
              <a:t>of master courses showed areas of weakness over multiple semesters (historical data)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36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/>
              <a:t>What’s </a:t>
            </a:r>
            <a:r>
              <a:rPr lang="en-US" dirty="0" smtClean="0"/>
              <a:t>next </a:t>
            </a:r>
            <a:r>
              <a:rPr lang="en-US" dirty="0"/>
              <a:t>at Indian River: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Predictive </a:t>
            </a:r>
            <a:r>
              <a:rPr lang="en-US" dirty="0"/>
              <a:t>a</a:t>
            </a:r>
            <a:r>
              <a:rPr lang="en-US" dirty="0" smtClean="0"/>
              <a:t>nalytics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8774" y="2297151"/>
            <a:ext cx="7228591" cy="3382680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ea typeface="Calibri"/>
                <a:cs typeface="Calibri"/>
                <a:sym typeface="Calibri"/>
              </a:rPr>
              <a:t>Launched </a:t>
            </a:r>
            <a:r>
              <a:rPr lang="en-US" sz="2400" dirty="0">
                <a:ea typeface="Calibri"/>
                <a:cs typeface="Calibri"/>
                <a:sym typeface="Calibri"/>
              </a:rPr>
              <a:t>Blackboard Predict pilot in Spring </a:t>
            </a:r>
            <a:r>
              <a:rPr lang="en-US" sz="2400" dirty="0" smtClean="0">
                <a:ea typeface="Calibri"/>
                <a:cs typeface="Calibri"/>
                <a:sym typeface="Calibri"/>
              </a:rPr>
              <a:t>2017</a:t>
            </a:r>
          </a:p>
          <a:p>
            <a:pPr lvl="2">
              <a:spcAft>
                <a:spcPts val="600"/>
              </a:spcAft>
            </a:pPr>
            <a:r>
              <a:rPr lang="en-US" sz="2000" dirty="0" smtClean="0">
                <a:ea typeface="Calibri"/>
                <a:cs typeface="Calibri"/>
                <a:sym typeface="Calibri"/>
              </a:rPr>
              <a:t>17 </a:t>
            </a:r>
            <a:r>
              <a:rPr lang="en-US" sz="2000" dirty="0">
                <a:ea typeface="Calibri"/>
                <a:cs typeface="Calibri"/>
                <a:sym typeface="Calibri"/>
              </a:rPr>
              <a:t>faculty, 21 sections and 608 students </a:t>
            </a:r>
            <a:endParaRPr lang="en-US" sz="2000" dirty="0" smtClean="0">
              <a:ea typeface="Calibri"/>
              <a:cs typeface="Calibri"/>
              <a:sym typeface="Calibri"/>
            </a:endParaRP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ea typeface="Calibri"/>
                <a:cs typeface="Calibri"/>
                <a:sym typeface="Calibri"/>
              </a:rPr>
              <a:t>Predictive </a:t>
            </a:r>
            <a:r>
              <a:rPr lang="en-US" sz="2400" dirty="0">
                <a:ea typeface="Calibri"/>
                <a:cs typeface="Calibri"/>
                <a:sym typeface="Calibri"/>
              </a:rPr>
              <a:t>analytics tool based on an algorithm using SIS and Blackboard LMS </a:t>
            </a:r>
            <a:r>
              <a:rPr lang="en-US" sz="2400" dirty="0" smtClean="0">
                <a:ea typeface="Calibri"/>
                <a:cs typeface="Calibri"/>
                <a:sym typeface="Calibri"/>
              </a:rPr>
              <a:t>data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ea typeface="Calibri"/>
                <a:cs typeface="Calibri"/>
                <a:sym typeface="Calibri"/>
              </a:rPr>
              <a:t>Provides </a:t>
            </a:r>
            <a:r>
              <a:rPr lang="en-US" sz="2400" dirty="0">
                <a:ea typeface="Calibri"/>
                <a:cs typeface="Calibri"/>
                <a:sym typeface="Calibri"/>
              </a:rPr>
              <a:t>Week Zero data on students’ likelihood of earning a passing grade in the </a:t>
            </a:r>
            <a:r>
              <a:rPr lang="en-US" sz="2400" dirty="0" smtClean="0">
                <a:ea typeface="Calibri"/>
                <a:cs typeface="Calibri"/>
                <a:sym typeface="Calibri"/>
              </a:rPr>
              <a:t>course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ea typeface="Calibri"/>
                <a:cs typeface="Calibri"/>
                <a:sym typeface="Calibri"/>
              </a:rPr>
              <a:t>Algorithm </a:t>
            </a:r>
            <a:r>
              <a:rPr lang="en-US" sz="2400" dirty="0">
                <a:ea typeface="Calibri"/>
                <a:cs typeface="Calibri"/>
                <a:sym typeface="Calibri"/>
              </a:rPr>
              <a:t>is </a:t>
            </a:r>
            <a:r>
              <a:rPr lang="en-US" sz="2400" dirty="0" smtClean="0">
                <a:ea typeface="Calibri"/>
                <a:cs typeface="Calibri"/>
                <a:sym typeface="Calibri"/>
              </a:rPr>
              <a:t>dynamic - </a:t>
            </a:r>
            <a:r>
              <a:rPr lang="en-US" sz="2400" dirty="0">
                <a:ea typeface="Calibri"/>
                <a:cs typeface="Calibri"/>
                <a:sym typeface="Calibri"/>
              </a:rPr>
              <a:t>IRSC built its model during pilot, which will continue to evolve over future semesters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88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 smtClean="0"/>
              <a:t>Blackboard Predict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75" y="1775057"/>
            <a:ext cx="6503160" cy="41590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30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2033" y="2039309"/>
            <a:ext cx="1947737" cy="2653259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Add Photo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f Paul?</a:t>
            </a:r>
          </a:p>
        </p:txBody>
      </p:sp>
      <p:sp>
        <p:nvSpPr>
          <p:cNvPr id="4" name="Rectangle 3"/>
          <p:cNvSpPr/>
          <p:nvPr/>
        </p:nvSpPr>
        <p:spPr>
          <a:xfrm>
            <a:off x="4588940" y="2039308"/>
            <a:ext cx="1947737" cy="2653259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Add Photo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f Kendall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2033" y="4708860"/>
            <a:ext cx="1947737" cy="914400"/>
          </a:xfrm>
          <a:prstGeom prst="rect">
            <a:avLst/>
          </a:prstGeom>
          <a:noFill/>
        </p:spPr>
        <p:txBody>
          <a:bodyPr wrap="none" lIns="137160" tIns="137160" rIns="137160" bIns="137160" rtlCol="0">
            <a:noAutofit/>
          </a:bodyPr>
          <a:lstStyle/>
          <a:p>
            <a:pPr algn="ctr"/>
            <a:r>
              <a:rPr lang="en-US" b="1" dirty="0" smtClean="0"/>
              <a:t>Paul O’Brien</a:t>
            </a:r>
          </a:p>
          <a:p>
            <a:pPr algn="ctr"/>
            <a:r>
              <a:rPr lang="en-US" sz="1600" dirty="0"/>
              <a:t>VP of Institutional </a:t>
            </a:r>
            <a:r>
              <a:rPr lang="en-US" sz="1600" dirty="0" smtClean="0"/>
              <a:t>Technology</a:t>
            </a:r>
          </a:p>
          <a:p>
            <a:pPr algn="ctr"/>
            <a:r>
              <a:rPr lang="en-US" sz="1600" dirty="0" smtClean="0"/>
              <a:t>Indian River State College</a:t>
            </a:r>
          </a:p>
          <a:p>
            <a:pPr algn="ctr"/>
            <a:r>
              <a:rPr lang="en-US" sz="1600" dirty="0" err="1" smtClean="0">
                <a:solidFill>
                  <a:srgbClr val="0070C0"/>
                </a:solidFill>
              </a:rPr>
              <a:t>pobrien@irsc.edu</a:t>
            </a:r>
            <a:endParaRPr lang="en-US" sz="1600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8940" y="4708860"/>
            <a:ext cx="1947737" cy="914400"/>
          </a:xfrm>
          <a:prstGeom prst="rect">
            <a:avLst/>
          </a:prstGeom>
          <a:noFill/>
        </p:spPr>
        <p:txBody>
          <a:bodyPr wrap="none" lIns="137160" tIns="137160" rIns="137160" bIns="137160" rtlCol="0">
            <a:noAutofit/>
          </a:bodyPr>
          <a:lstStyle/>
          <a:p>
            <a:pPr algn="ctr"/>
            <a:r>
              <a:rPr lang="en-US" b="1" dirty="0" smtClean="0"/>
              <a:t>Kendall St </a:t>
            </a:r>
            <a:r>
              <a:rPr lang="en-US" b="1" dirty="0" err="1" smtClean="0"/>
              <a:t>Hilaire</a:t>
            </a:r>
            <a:endParaRPr lang="en-US" b="1" dirty="0" smtClean="0"/>
          </a:p>
          <a:p>
            <a:pPr algn="ctr"/>
            <a:r>
              <a:rPr lang="en-US" sz="1600" dirty="0"/>
              <a:t>Administrative Director of the Virtual </a:t>
            </a:r>
            <a:r>
              <a:rPr lang="en-US" sz="1600" dirty="0" smtClean="0"/>
              <a:t>Campus</a:t>
            </a:r>
          </a:p>
          <a:p>
            <a:pPr algn="ctr"/>
            <a:r>
              <a:rPr lang="en-US" sz="1600" dirty="0" smtClean="0"/>
              <a:t>Indian River State College</a:t>
            </a:r>
          </a:p>
          <a:p>
            <a:pPr algn="ctr"/>
            <a:r>
              <a:rPr lang="en-US" sz="1600" dirty="0" err="1" smtClean="0">
                <a:solidFill>
                  <a:srgbClr val="0070C0"/>
                </a:solidFill>
              </a:rPr>
              <a:t>ksthilai@irsc.edu</a:t>
            </a:r>
            <a:endParaRPr lang="en-US" sz="1600" dirty="0" smtClean="0">
              <a:solidFill>
                <a:srgbClr val="0070C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 smtClean="0"/>
              <a:t>Today’s presenters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08" y="2039308"/>
            <a:ext cx="1980671" cy="26532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40" y="2039309"/>
            <a:ext cx="1947738" cy="265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 smtClean="0"/>
              <a:t>Blackboard Predict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11" y="1661531"/>
            <a:ext cx="7688911" cy="43052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5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/>
              <a:t>Results of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Blackboard </a:t>
            </a:r>
            <a:r>
              <a:rPr lang="en-US" dirty="0"/>
              <a:t>Predict Pilot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8775" y="2302969"/>
            <a:ext cx="6069834" cy="3382680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dirty="0" smtClean="0"/>
              <a:t>Some </a:t>
            </a:r>
            <a:r>
              <a:rPr lang="en-US" sz="2000" dirty="0"/>
              <a:t>faculty have concerns about “labeling” students 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dirty="0" smtClean="0"/>
              <a:t>Greater </a:t>
            </a:r>
            <a:r>
              <a:rPr lang="en-US" sz="2000" dirty="0"/>
              <a:t>understanding that the prediction is not based on individual student data, but rather the profile of students </a:t>
            </a:r>
            <a:r>
              <a:rPr lang="en-US" sz="2000" i="1" dirty="0"/>
              <a:t>like</a:t>
            </a:r>
            <a:r>
              <a:rPr lang="en-US" sz="2000" dirty="0"/>
              <a:t> him or </a:t>
            </a:r>
            <a:r>
              <a:rPr lang="en-US" sz="2000" dirty="0" smtClean="0"/>
              <a:t>her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dirty="0" smtClean="0"/>
              <a:t>Advising </a:t>
            </a:r>
            <a:r>
              <a:rPr lang="en-US" sz="2000" dirty="0"/>
              <a:t>would benefit from this information, especially prior to the start of  the semester</a:t>
            </a:r>
          </a:p>
        </p:txBody>
      </p:sp>
    </p:spTree>
    <p:extLst>
      <p:ext uri="{BB962C8B-B14F-4D97-AF65-F5344CB8AC3E}">
        <p14:creationId xmlns:p14="http://schemas.microsoft.com/office/powerpoint/2010/main" val="7112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600" dirty="0" smtClean="0"/>
              <a:t>Questions?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3361562"/>
            <a:ext cx="3492500" cy="233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3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 smtClean="0"/>
              <a:t>Resources and references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8775" y="1984917"/>
            <a:ext cx="6793693" cy="3382680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r>
              <a:rPr lang="en-US" sz="1400" b="1" dirty="0" smtClean="0"/>
              <a:t>CASE STUDY</a:t>
            </a:r>
          </a:p>
          <a:p>
            <a:r>
              <a:rPr lang="en-US" sz="2000" i="1" dirty="0" smtClean="0"/>
              <a:t>Analytics to help close the online-on campus success gap </a:t>
            </a: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bit.ly/BbAnalytics_IRSC</a:t>
            </a:r>
            <a:r>
              <a:rPr lang="en-US" sz="1600" dirty="0" smtClean="0"/>
              <a:t> </a:t>
            </a:r>
          </a:p>
          <a:p>
            <a:endParaRPr lang="en-US" sz="1400" b="1" dirty="0" smtClean="0"/>
          </a:p>
          <a:p>
            <a:endParaRPr lang="en-US" sz="1400" b="1" dirty="0"/>
          </a:p>
          <a:p>
            <a:r>
              <a:rPr lang="en-US" sz="1400" b="1" dirty="0" smtClean="0"/>
              <a:t>MORE INFORMATION</a:t>
            </a:r>
            <a:endParaRPr lang="en-US" sz="1400" i="1" dirty="0" smtClean="0"/>
          </a:p>
          <a:p>
            <a:r>
              <a:rPr lang="en-US" sz="2000" i="1" dirty="0" smtClean="0"/>
              <a:t>Blackboard website</a:t>
            </a:r>
          </a:p>
          <a:p>
            <a:r>
              <a:rPr lang="en-US" sz="1600" i="1" dirty="0">
                <a:hlinkClick r:id="rId4"/>
              </a:rPr>
              <a:t>http://</a:t>
            </a:r>
            <a:r>
              <a:rPr lang="en-US" sz="1600" i="1" dirty="0" smtClean="0">
                <a:hlinkClick r:id="rId4"/>
              </a:rPr>
              <a:t>blackboard.com/analytics</a:t>
            </a:r>
            <a:r>
              <a:rPr lang="en-US" sz="1600" i="1" dirty="0" smtClean="0"/>
              <a:t> </a:t>
            </a:r>
            <a:endParaRPr lang="en-US" sz="1600" i="1" dirty="0"/>
          </a:p>
          <a:p>
            <a:endParaRPr lang="en-US" sz="2000" i="1" dirty="0"/>
          </a:p>
          <a:p>
            <a:r>
              <a:rPr lang="en-US" sz="2000" i="1" dirty="0" smtClean="0"/>
              <a:t>Blackboard Analytics for Learn</a:t>
            </a:r>
          </a:p>
          <a:p>
            <a:r>
              <a:rPr lang="en-US" sz="1600" dirty="0">
                <a:hlinkClick r:id="rId5"/>
              </a:rPr>
              <a:t>http://</a:t>
            </a:r>
            <a:r>
              <a:rPr lang="en-US" sz="1600" dirty="0" smtClean="0">
                <a:hlinkClick r:id="rId5"/>
              </a:rPr>
              <a:t>bit.ly/A4LDataSheet</a:t>
            </a:r>
            <a:r>
              <a:rPr lang="en-US" sz="1600" dirty="0" smtClean="0"/>
              <a:t> </a:t>
            </a:r>
          </a:p>
          <a:p>
            <a:endParaRPr lang="en-US" sz="1600" dirty="0"/>
          </a:p>
          <a:p>
            <a:r>
              <a:rPr lang="en-US" sz="2000" i="1" dirty="0"/>
              <a:t>Blackboard </a:t>
            </a:r>
            <a:r>
              <a:rPr lang="en-US" sz="2000" i="1" dirty="0" smtClean="0"/>
              <a:t>Predict</a:t>
            </a:r>
            <a:endParaRPr lang="en-US" sz="2000" i="1" dirty="0"/>
          </a:p>
          <a:p>
            <a:r>
              <a:rPr lang="en-US" sz="1600" dirty="0">
                <a:hlinkClick r:id="rId6"/>
              </a:rPr>
              <a:t>http://</a:t>
            </a:r>
            <a:r>
              <a:rPr lang="en-US" sz="1600" dirty="0" smtClean="0">
                <a:hlinkClick r:id="rId6"/>
              </a:rPr>
              <a:t>bit.ly/BbPredict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015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52033" y="4708860"/>
            <a:ext cx="1947737" cy="914400"/>
          </a:xfrm>
          <a:prstGeom prst="rect">
            <a:avLst/>
          </a:prstGeom>
          <a:noFill/>
        </p:spPr>
        <p:txBody>
          <a:bodyPr wrap="none" lIns="137160" tIns="137160" rIns="137160" bIns="137160" rtlCol="0">
            <a:noAutofit/>
          </a:bodyPr>
          <a:lstStyle/>
          <a:p>
            <a:pPr algn="ctr"/>
            <a:r>
              <a:rPr lang="en-US" b="1" dirty="0" smtClean="0"/>
              <a:t>Paul O’Brien</a:t>
            </a:r>
          </a:p>
          <a:p>
            <a:pPr algn="ctr"/>
            <a:r>
              <a:rPr lang="en-US" sz="1600" dirty="0"/>
              <a:t>VP of Institutional </a:t>
            </a:r>
            <a:r>
              <a:rPr lang="en-US" sz="1600" dirty="0" smtClean="0"/>
              <a:t>Technology</a:t>
            </a:r>
          </a:p>
          <a:p>
            <a:pPr algn="ctr"/>
            <a:r>
              <a:rPr lang="en-US" sz="1600" dirty="0" smtClean="0"/>
              <a:t>Indian River State College</a:t>
            </a:r>
          </a:p>
          <a:p>
            <a:pPr algn="ctr"/>
            <a:r>
              <a:rPr lang="en-US" sz="1600" dirty="0" err="1" smtClean="0">
                <a:solidFill>
                  <a:srgbClr val="0070C0"/>
                </a:solidFill>
              </a:rPr>
              <a:t>pobrien@irsc.edu</a:t>
            </a:r>
            <a:endParaRPr lang="en-US" sz="1600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8940" y="4708860"/>
            <a:ext cx="1947737" cy="914400"/>
          </a:xfrm>
          <a:prstGeom prst="rect">
            <a:avLst/>
          </a:prstGeom>
          <a:noFill/>
        </p:spPr>
        <p:txBody>
          <a:bodyPr wrap="none" lIns="137160" tIns="137160" rIns="137160" bIns="137160" rtlCol="0">
            <a:noAutofit/>
          </a:bodyPr>
          <a:lstStyle/>
          <a:p>
            <a:pPr algn="ctr"/>
            <a:r>
              <a:rPr lang="en-US" b="1" dirty="0" smtClean="0"/>
              <a:t>Kendall St </a:t>
            </a:r>
            <a:r>
              <a:rPr lang="en-US" b="1" dirty="0" err="1" smtClean="0"/>
              <a:t>Hilaire</a:t>
            </a:r>
            <a:endParaRPr lang="en-US" b="1" dirty="0" smtClean="0"/>
          </a:p>
          <a:p>
            <a:pPr algn="ctr"/>
            <a:r>
              <a:rPr lang="en-US" sz="1600" dirty="0"/>
              <a:t>Administrative Director of the Virtual </a:t>
            </a:r>
            <a:r>
              <a:rPr lang="en-US" sz="1600" dirty="0" smtClean="0"/>
              <a:t>Campus</a:t>
            </a:r>
          </a:p>
          <a:p>
            <a:pPr algn="ctr"/>
            <a:r>
              <a:rPr lang="en-US" sz="1600" dirty="0" smtClean="0"/>
              <a:t>Indian River State College</a:t>
            </a:r>
          </a:p>
          <a:p>
            <a:pPr algn="ctr"/>
            <a:r>
              <a:rPr lang="en-US" sz="1600" dirty="0" err="1" smtClean="0">
                <a:solidFill>
                  <a:srgbClr val="0070C0"/>
                </a:solidFill>
              </a:rPr>
              <a:t>ksthilai@irsc.edu</a:t>
            </a:r>
            <a:endParaRPr lang="en-US" sz="1600" dirty="0" smtClean="0">
              <a:solidFill>
                <a:srgbClr val="0070C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 smtClean="0"/>
              <a:t>Thanks to our presenters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08" y="2039308"/>
            <a:ext cx="1980671" cy="26532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50" y="2089431"/>
            <a:ext cx="1933728" cy="257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9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448310" y="1243555"/>
            <a:ext cx="3840480" cy="1969180"/>
          </a:xfrm>
        </p:spPr>
        <p:txBody>
          <a:bodyPr/>
          <a:lstStyle/>
          <a:p>
            <a:r>
              <a:rPr lang="en-US" sz="2800" dirty="0" smtClean="0"/>
              <a:t>Leveraging the </a:t>
            </a:r>
            <a:br>
              <a:rPr lang="en-US" sz="2800" dirty="0" smtClean="0"/>
            </a:br>
            <a:r>
              <a:rPr lang="en-US" sz="2800" dirty="0" smtClean="0"/>
              <a:t>Power of Analytics: From Concept to Implementation </a:t>
            </a:r>
            <a:endParaRPr lang="en-US" sz="2800" dirty="0"/>
          </a:p>
        </p:txBody>
      </p:sp>
      <p:sp>
        <p:nvSpPr>
          <p:cNvPr id="7" name="Subtitle 4"/>
          <p:cNvSpPr>
            <a:spLocks noGrp="1"/>
          </p:cNvSpPr>
          <p:nvPr>
            <p:ph type="subTitle" idx="1"/>
          </p:nvPr>
        </p:nvSpPr>
        <p:spPr>
          <a:xfrm>
            <a:off x="448310" y="3236221"/>
            <a:ext cx="3840480" cy="1370416"/>
          </a:xfrm>
        </p:spPr>
        <p:txBody>
          <a:bodyPr/>
          <a:lstStyle/>
          <a:p>
            <a:r>
              <a:rPr lang="en-US" dirty="0" smtClean="0"/>
              <a:t>Paul O’Brien</a:t>
            </a:r>
          </a:p>
          <a:p>
            <a:r>
              <a:rPr lang="en-US" dirty="0" smtClean="0"/>
              <a:t>Kendall St. </a:t>
            </a:r>
            <a:r>
              <a:rPr lang="en-US" dirty="0" err="1" smtClean="0"/>
              <a:t>Hilaire</a:t>
            </a:r>
            <a:endParaRPr lang="en-US" dirty="0" smtClean="0"/>
          </a:p>
          <a:p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solidFill>
                  <a:srgbClr val="005194"/>
                </a:solidFill>
                <a:latin typeface="Times New Roman" charset="0"/>
                <a:ea typeface="Times New Roman" charset="0"/>
                <a:cs typeface="Times New Roman" charset="0"/>
              </a:rPr>
              <a:t>Indian River State College</a:t>
            </a:r>
            <a:endParaRPr lang="en-US" sz="1600" b="1" dirty="0" smtClean="0">
              <a:solidFill>
                <a:srgbClr val="005194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 smtClean="0"/>
          </a:p>
          <a:p>
            <a:r>
              <a:rPr lang="en-US" sz="1600" dirty="0" smtClean="0"/>
              <a:t>May 25, 2017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0325" b="18212"/>
          <a:stretch/>
        </p:blipFill>
        <p:spPr>
          <a:xfrm>
            <a:off x="3075568" y="3509686"/>
            <a:ext cx="1213222" cy="74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5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402555" y="1780508"/>
            <a:ext cx="3419937" cy="3373539"/>
          </a:xfrm>
          <a:prstGeom prst="rect">
            <a:avLst/>
          </a:prstGeom>
        </p:spPr>
        <p:txBody>
          <a:bodyPr/>
          <a:lstStyle>
            <a:lvl1pPr marL="225425" indent="-225425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8125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8975" indent="-225425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5425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9825" indent="-225425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1300"/>
              </a:spcAft>
            </a:pPr>
            <a:r>
              <a:rPr lang="en-US" dirty="0"/>
              <a:t>We</a:t>
            </a:r>
            <a:r>
              <a:rPr lang="fr-FR" dirty="0"/>
              <a:t> are </a:t>
            </a:r>
            <a:r>
              <a:rPr lang="en-US" dirty="0"/>
              <a:t>using On24 for today’s webinar. Please enter questions in the text field at the bottom of the Q&amp;A Window. </a:t>
            </a:r>
            <a:r>
              <a:rPr lang="en-US" i="1" dirty="0"/>
              <a:t>We are monitoring the discussion and will try to bring the Q&amp;A comments into the conversation.</a:t>
            </a:r>
            <a:endParaRPr lang="en-US" dirty="0"/>
          </a:p>
          <a:p>
            <a:pPr marL="342900" indent="-342900">
              <a:spcAft>
                <a:spcPts val="1300"/>
              </a:spcAft>
            </a:pPr>
            <a:r>
              <a:rPr lang="en-US" dirty="0"/>
              <a:t>We are recording the webinar; the webinar archive and slides will be available </a:t>
            </a:r>
            <a:r>
              <a:rPr lang="en-US" dirty="0" smtClean="0"/>
              <a:t>in 24 hours.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810" y="1937407"/>
            <a:ext cx="5016542" cy="32766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 smtClean="0"/>
              <a:t>Before we begin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-314" r="27915" b="314"/>
          <a:stretch/>
        </p:blipFill>
        <p:spPr>
          <a:xfrm>
            <a:off x="3914077" y="2096429"/>
            <a:ext cx="2843562" cy="29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 smtClean="0"/>
              <a:t>The IRSC </a:t>
            </a:r>
            <a:r>
              <a:rPr lang="en-US" dirty="0"/>
              <a:t>s</a:t>
            </a:r>
            <a:r>
              <a:rPr lang="en-US" dirty="0" smtClean="0"/>
              <a:t>tory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901" y="3873369"/>
            <a:ext cx="2227858" cy="18797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775" y="1813789"/>
            <a:ext cx="5316987" cy="3866042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191B23"/>
                </a:solidFill>
              </a:rPr>
              <a:t>Opened doors as Indian River Junior College in 1960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191B23"/>
                </a:solidFill>
              </a:rPr>
              <a:t>Became Indian River State College in </a:t>
            </a:r>
            <a:r>
              <a:rPr lang="en-US" sz="2400" dirty="0" smtClean="0">
                <a:solidFill>
                  <a:srgbClr val="191B23"/>
                </a:solidFill>
              </a:rPr>
              <a:t>2008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191B23"/>
                </a:solidFill>
              </a:rPr>
              <a:t>Began offering baccalaureate degrees</a:t>
            </a:r>
            <a:endParaRPr lang="en-US" sz="2400" dirty="0">
              <a:solidFill>
                <a:srgbClr val="191B23"/>
              </a:solidFill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191B23"/>
                </a:solidFill>
              </a:rPr>
              <a:t>28,000 </a:t>
            </a:r>
            <a:r>
              <a:rPr lang="en-US" sz="2400" dirty="0" smtClean="0">
                <a:solidFill>
                  <a:srgbClr val="191B23"/>
                </a:solidFill>
              </a:rPr>
              <a:t>headcount</a:t>
            </a:r>
            <a:endParaRPr lang="en-US" sz="2400" dirty="0">
              <a:solidFill>
                <a:srgbClr val="191B23"/>
              </a:solidFill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191B23"/>
                </a:solidFill>
              </a:rPr>
              <a:t>14,000 FTE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191B23"/>
                </a:solidFill>
              </a:rPr>
              <a:t>Aspen Finalist with Distinction 2017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244123"/>
            <a:ext cx="992554" cy="99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2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 smtClean="0"/>
              <a:t>Some background 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8775" y="1813789"/>
            <a:ext cx="6314191" cy="3866042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191B23"/>
                </a:solidFill>
              </a:rPr>
              <a:t>Performance-based </a:t>
            </a:r>
            <a:r>
              <a:rPr lang="en-US" sz="2400" dirty="0">
                <a:solidFill>
                  <a:srgbClr val="191B23"/>
                </a:solidFill>
              </a:rPr>
              <a:t>funding in 2014 </a:t>
            </a:r>
            <a:endParaRPr lang="en-US" sz="2400" dirty="0" smtClean="0">
              <a:solidFill>
                <a:srgbClr val="191B23"/>
              </a:solidFill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191B23"/>
                </a:solidFill>
              </a:rPr>
              <a:t>Changing </a:t>
            </a:r>
            <a:r>
              <a:rPr lang="en-US" sz="2400" dirty="0">
                <a:solidFill>
                  <a:srgbClr val="191B23"/>
                </a:solidFill>
              </a:rPr>
              <a:t>definition of institutional success- inputs to </a:t>
            </a:r>
            <a:r>
              <a:rPr lang="en-US" sz="2400" dirty="0" smtClean="0">
                <a:solidFill>
                  <a:srgbClr val="191B23"/>
                </a:solidFill>
              </a:rPr>
              <a:t>outputs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191B23"/>
                </a:solidFill>
              </a:rPr>
              <a:t>Elimination </a:t>
            </a:r>
            <a:r>
              <a:rPr lang="en-US" sz="2400" dirty="0">
                <a:solidFill>
                  <a:srgbClr val="191B23"/>
                </a:solidFill>
              </a:rPr>
              <a:t>of required remedial education </a:t>
            </a:r>
            <a:endParaRPr lang="en-US" sz="2400" dirty="0" smtClean="0">
              <a:solidFill>
                <a:srgbClr val="191B23"/>
              </a:solidFill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191B23"/>
                </a:solidFill>
              </a:rPr>
              <a:t>Change </a:t>
            </a:r>
            <a:r>
              <a:rPr lang="en-US" sz="2400" dirty="0">
                <a:solidFill>
                  <a:srgbClr val="191B23"/>
                </a:solidFill>
              </a:rPr>
              <a:t>in students- over 60% receive financial aid -70% are working more than 30 hours per week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7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4" y="3982168"/>
            <a:ext cx="1944596" cy="1933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/>
              <a:t>Indian River State College’s Virtual Campus 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8775" y="2207941"/>
            <a:ext cx="5873389" cy="3471890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2012</a:t>
            </a:r>
            <a:r>
              <a:rPr lang="en-US" sz="2400" dirty="0"/>
              <a:t>: </a:t>
            </a:r>
            <a:r>
              <a:rPr lang="en-US" sz="2400" dirty="0">
                <a:solidFill>
                  <a:prstClr val="black"/>
                </a:solidFill>
              </a:rPr>
              <a:t>Recommended by workgroup consisting of faculty, administrators and professional </a:t>
            </a:r>
            <a:r>
              <a:rPr lang="en-US" sz="2400" dirty="0" smtClean="0">
                <a:solidFill>
                  <a:prstClr val="black"/>
                </a:solidFill>
              </a:rPr>
              <a:t>staff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2013</a:t>
            </a:r>
            <a:r>
              <a:rPr lang="en-US" sz="2400" dirty="0">
                <a:solidFill>
                  <a:prstClr val="black"/>
                </a:solidFill>
              </a:rPr>
              <a:t>: Launched the Virtual </a:t>
            </a:r>
            <a:r>
              <a:rPr lang="en-US" sz="2400" dirty="0" smtClean="0">
                <a:solidFill>
                  <a:prstClr val="black"/>
                </a:solidFill>
              </a:rPr>
              <a:t>Campus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2017</a:t>
            </a:r>
            <a:r>
              <a:rPr lang="en-US" sz="2400" dirty="0">
                <a:solidFill>
                  <a:prstClr val="black"/>
                </a:solidFill>
              </a:rPr>
              <a:t>: Twelve degrees online and a headcount of 6,000 wholly-online </a:t>
            </a:r>
            <a:r>
              <a:rPr lang="en-US" sz="2400" dirty="0" smtClean="0">
                <a:solidFill>
                  <a:prstClr val="black"/>
                </a:solidFill>
              </a:rPr>
              <a:t>students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Largest campus in terms of enrollment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198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/>
              <a:t>Indian River State College’s Virtual Campus 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2559" y="1950032"/>
            <a:ext cx="6314191" cy="4025591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Master </a:t>
            </a:r>
            <a:r>
              <a:rPr lang="en-US" b="1" dirty="0">
                <a:solidFill>
                  <a:prstClr val="black"/>
                </a:solidFill>
              </a:rPr>
              <a:t>course </a:t>
            </a:r>
            <a:r>
              <a:rPr lang="en-US" b="1" dirty="0" smtClean="0">
                <a:solidFill>
                  <a:prstClr val="black"/>
                </a:solidFill>
              </a:rPr>
              <a:t>model: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prstClr val="black"/>
                </a:solidFill>
              </a:rPr>
              <a:t>Quality </a:t>
            </a:r>
            <a:r>
              <a:rPr lang="en-US" dirty="0">
                <a:solidFill>
                  <a:prstClr val="black"/>
                </a:solidFill>
              </a:rPr>
              <a:t>Matters (QM) coupled with </a:t>
            </a:r>
            <a:r>
              <a:rPr lang="en-US" dirty="0" smtClean="0">
                <a:solidFill>
                  <a:prstClr val="black"/>
                </a:solidFill>
              </a:rPr>
              <a:t>instructional design expertise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prstClr val="black"/>
                </a:solidFill>
              </a:rPr>
              <a:t>Required for all faculty serving as SME’s</a:t>
            </a:r>
          </a:p>
          <a:p>
            <a:pPr marL="9525" lvl="1"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Required </a:t>
            </a:r>
            <a:r>
              <a:rPr lang="en-US" b="1" dirty="0">
                <a:solidFill>
                  <a:prstClr val="black"/>
                </a:solidFill>
              </a:rPr>
              <a:t>faculty </a:t>
            </a:r>
            <a:r>
              <a:rPr lang="en-US" b="1" dirty="0" smtClean="0">
                <a:solidFill>
                  <a:prstClr val="black"/>
                </a:solidFill>
              </a:rPr>
              <a:t>training:</a:t>
            </a:r>
          </a:p>
          <a:p>
            <a:pPr marL="804863" lvl="1" indent="-341313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online pedagogy</a:t>
            </a:r>
          </a:p>
          <a:p>
            <a:pPr marL="804863" lvl="1" indent="-341313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tools </a:t>
            </a:r>
            <a:r>
              <a:rPr lang="en-US" dirty="0">
                <a:solidFill>
                  <a:prstClr val="black"/>
                </a:solidFill>
              </a:rPr>
              <a:t>within the Learning Management System (LMS</a:t>
            </a:r>
            <a:r>
              <a:rPr lang="en-US" dirty="0" smtClean="0">
                <a:solidFill>
                  <a:prstClr val="black"/>
                </a:solidFill>
              </a:rPr>
              <a:t>), including </a:t>
            </a:r>
            <a:r>
              <a:rPr lang="en-US" dirty="0">
                <a:solidFill>
                  <a:prstClr val="black"/>
                </a:solidFill>
              </a:rPr>
              <a:t>proper use of the Blackboard Grade Center </a:t>
            </a:r>
          </a:p>
          <a:p>
            <a:pPr marL="9525" lvl="1">
              <a:spcAft>
                <a:spcPts val="600"/>
              </a:spcAft>
            </a:pPr>
            <a:r>
              <a:rPr lang="en-US" b="1" dirty="0" smtClean="0">
                <a:solidFill>
                  <a:srgbClr val="191B23"/>
                </a:solidFill>
              </a:rPr>
              <a:t>Results: </a:t>
            </a:r>
          </a:p>
          <a:p>
            <a:pPr marL="804863" lvl="1" indent="-341313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167 </a:t>
            </a:r>
            <a:r>
              <a:rPr lang="en-US" dirty="0" smtClean="0">
                <a:solidFill>
                  <a:prstClr val="black"/>
                </a:solidFill>
              </a:rPr>
              <a:t>faculty have achieved </a:t>
            </a:r>
            <a:r>
              <a:rPr lang="en-US" dirty="0">
                <a:solidFill>
                  <a:prstClr val="black"/>
                </a:solidFill>
              </a:rPr>
              <a:t>QM certification</a:t>
            </a:r>
          </a:p>
          <a:p>
            <a:pPr marL="804863" lvl="1" indent="-341313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185 </a:t>
            </a:r>
            <a:r>
              <a:rPr lang="en-US" dirty="0" smtClean="0">
                <a:solidFill>
                  <a:prstClr val="black"/>
                </a:solidFill>
              </a:rPr>
              <a:t>faculty completed </a:t>
            </a:r>
            <a:r>
              <a:rPr lang="en-US" dirty="0">
                <a:solidFill>
                  <a:prstClr val="black"/>
                </a:solidFill>
              </a:rPr>
              <a:t>the Virtual Campus Instructor Training </a:t>
            </a:r>
            <a:r>
              <a:rPr lang="en-US" dirty="0" smtClean="0">
                <a:solidFill>
                  <a:prstClr val="black"/>
                </a:solidFill>
              </a:rPr>
              <a:t>course </a:t>
            </a:r>
            <a:r>
              <a:rPr lang="en-US" dirty="0">
                <a:solidFill>
                  <a:prstClr val="black"/>
                </a:solidFill>
              </a:rPr>
              <a:t>(VCIT) 	</a:t>
            </a:r>
          </a:p>
        </p:txBody>
      </p:sp>
    </p:spTree>
    <p:extLst>
      <p:ext uri="{BB962C8B-B14F-4D97-AF65-F5344CB8AC3E}">
        <p14:creationId xmlns:p14="http://schemas.microsoft.com/office/powerpoint/2010/main" val="206425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 smtClean="0"/>
              <a:t>Leadership support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8775" y="1813789"/>
            <a:ext cx="6314191" cy="3866042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Collaborative </a:t>
            </a:r>
            <a:r>
              <a:rPr lang="en-US" sz="2400" dirty="0"/>
              <a:t>executive leadership supports the Virtual </a:t>
            </a:r>
            <a:r>
              <a:rPr lang="en-US" sz="2400" dirty="0" smtClean="0"/>
              <a:t>Campus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Combined </a:t>
            </a:r>
            <a:r>
              <a:rPr lang="en-US" sz="2400" dirty="0"/>
              <a:t>effort toward improving online student success from several key areas </a:t>
            </a:r>
            <a:endParaRPr lang="en-US" sz="2400" dirty="0" smtClean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Communication </a:t>
            </a:r>
            <a:r>
              <a:rPr lang="en-US" sz="2400" dirty="0"/>
              <a:t>at faculty meetings and division meetings</a:t>
            </a:r>
          </a:p>
        </p:txBody>
      </p:sp>
    </p:spTree>
    <p:extLst>
      <p:ext uri="{BB962C8B-B14F-4D97-AF65-F5344CB8AC3E}">
        <p14:creationId xmlns:p14="http://schemas.microsoft.com/office/powerpoint/2010/main" val="57792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75" y="1130754"/>
            <a:ext cx="7817984" cy="530777"/>
          </a:xfrm>
        </p:spPr>
        <p:txBody>
          <a:bodyPr/>
          <a:lstStyle/>
          <a:p>
            <a:pPr defTabSz="914400">
              <a:spcBef>
                <a:spcPts val="1000"/>
              </a:spcBef>
            </a:pPr>
            <a:r>
              <a:rPr lang="en-US" dirty="0"/>
              <a:t>The </a:t>
            </a:r>
            <a:r>
              <a:rPr lang="en-US" dirty="0" smtClean="0"/>
              <a:t>three-pronged </a:t>
            </a:r>
            <a:r>
              <a:rPr lang="en-US" dirty="0"/>
              <a:t>a</a:t>
            </a:r>
            <a:r>
              <a:rPr lang="en-US" dirty="0" smtClean="0"/>
              <a:t>pproach</a:t>
            </a:r>
            <a:r>
              <a:rPr lang="is-IS" dirty="0"/>
              <a:t>… 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8775" y="1813789"/>
            <a:ext cx="4574601" cy="3866042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b="1" i="1" dirty="0" smtClean="0"/>
              <a:t>Instructional </a:t>
            </a:r>
            <a:r>
              <a:rPr lang="en-US" sz="2400" b="1" i="1" dirty="0"/>
              <a:t>Design</a:t>
            </a:r>
            <a:r>
              <a:rPr lang="en-US" sz="2400" i="1" dirty="0"/>
              <a:t>: </a:t>
            </a:r>
            <a:r>
              <a:rPr lang="en-US" sz="2400" dirty="0"/>
              <a:t>Partnered instructional designers and faculty members to collaborate on master </a:t>
            </a:r>
            <a:r>
              <a:rPr lang="en-US" sz="2400" dirty="0" smtClean="0"/>
              <a:t>courses</a:t>
            </a:r>
          </a:p>
          <a:p>
            <a:pPr>
              <a:spcAft>
                <a:spcPts val="600"/>
              </a:spcAft>
            </a:pPr>
            <a:r>
              <a:rPr lang="en-US" sz="2400" b="1" i="1" dirty="0" smtClean="0"/>
              <a:t>Online </a:t>
            </a:r>
            <a:r>
              <a:rPr lang="en-US" sz="2400" b="1" i="1" dirty="0"/>
              <a:t>Teaching</a:t>
            </a:r>
            <a:r>
              <a:rPr lang="en-US" sz="2400" i="1" dirty="0"/>
              <a:t>: </a:t>
            </a:r>
            <a:r>
              <a:rPr lang="en-US" sz="2400" dirty="0"/>
              <a:t>Professional development required of all online </a:t>
            </a:r>
            <a:r>
              <a:rPr lang="en-US" sz="2400" dirty="0" smtClean="0"/>
              <a:t>instructors</a:t>
            </a:r>
          </a:p>
          <a:p>
            <a:pPr>
              <a:spcAft>
                <a:spcPts val="600"/>
              </a:spcAft>
            </a:pPr>
            <a:r>
              <a:rPr lang="en-US" sz="2400" b="1" i="1" dirty="0" smtClean="0"/>
              <a:t>Student</a:t>
            </a:r>
            <a:r>
              <a:rPr lang="en-US" sz="2400" i="1" dirty="0"/>
              <a:t>: </a:t>
            </a:r>
            <a:r>
              <a:rPr lang="en-US" sz="2400" dirty="0"/>
              <a:t>Strong focus on the online student experience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49" y="2742377"/>
            <a:ext cx="2984810" cy="260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17 4-3 light">
  <a:themeElements>
    <a:clrScheme name="Blackboard">
      <a:dk1>
        <a:srgbClr val="191B23"/>
      </a:dk1>
      <a:lt1>
        <a:sysClr val="window" lastClr="FFFFFF"/>
      </a:lt1>
      <a:dk2>
        <a:srgbClr val="191B23"/>
      </a:dk2>
      <a:lt2>
        <a:srgbClr val="E2E2E2"/>
      </a:lt2>
      <a:accent1>
        <a:srgbClr val="3398CC"/>
      </a:accent1>
      <a:accent2>
        <a:srgbClr val="00CC90"/>
      </a:accent2>
      <a:accent3>
        <a:srgbClr val="FFCD00"/>
      </a:accent3>
      <a:accent4>
        <a:srgbClr val="FF7F41"/>
      </a:accent4>
      <a:accent5>
        <a:srgbClr val="FF0066"/>
      </a:accent5>
      <a:accent6>
        <a:srgbClr val="C800A1"/>
      </a:accent6>
      <a:hlink>
        <a:srgbClr val="3398CC"/>
      </a:hlink>
      <a:folHlink>
        <a:srgbClr val="E2E2E2"/>
      </a:folHlink>
    </a:clrScheme>
    <a:fontScheme name="Blackboard PP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12700" cap="sq">
          <a:noFill/>
          <a:miter lim="800000"/>
        </a:ln>
        <a:effectLst/>
      </a:spPr>
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  <a:latin typeface="+mj-l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miter lim="800000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37160" tIns="137160" rIns="137160" bIns="137160" rtlCol="0">
        <a:no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b 4-3 light v1.1.potx" id="{E6C29070-EE9E-437A-A80F-76A1245FEED3}" vid="{54BB32C7-6E6E-4C54-8F38-586ADCD8F9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BAS17 4-3</Template>
  <TotalTime>278</TotalTime>
  <Words>804</Words>
  <Application>Microsoft Office PowerPoint</Application>
  <PresentationFormat>On-screen Show (4:3)</PresentationFormat>
  <Paragraphs>146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Georgia</vt:lpstr>
      <vt:lpstr>Times New Roman</vt:lpstr>
      <vt:lpstr>Wingdings</vt:lpstr>
      <vt:lpstr>BAS17 4-3 light</vt:lpstr>
      <vt:lpstr>Leveraging the  Power of Analytics: From Concept to Implementation </vt:lpstr>
      <vt:lpstr>Today’s presenters </vt:lpstr>
      <vt:lpstr>Before we begin</vt:lpstr>
      <vt:lpstr>The IRSC story </vt:lpstr>
      <vt:lpstr>Some background  </vt:lpstr>
      <vt:lpstr>Indian River State College’s Virtual Campus  </vt:lpstr>
      <vt:lpstr>Indian River State College’s Virtual Campus  </vt:lpstr>
      <vt:lpstr>Leadership support </vt:lpstr>
      <vt:lpstr>The three-pronged approach…  </vt:lpstr>
      <vt:lpstr>…with the addition of analytics</vt:lpstr>
      <vt:lpstr>Analytics for Learn</vt:lpstr>
      <vt:lpstr>PowerPoint Presentation</vt:lpstr>
      <vt:lpstr>Advisor-at-a-Glance report</vt:lpstr>
      <vt:lpstr>Advisor-at-a-Glance report</vt:lpstr>
      <vt:lpstr>Course-at-a-Glance report</vt:lpstr>
      <vt:lpstr>Results</vt:lpstr>
      <vt:lpstr>Results</vt:lpstr>
      <vt:lpstr>What’s next at Indian River:  Predictive analytics</vt:lpstr>
      <vt:lpstr>Blackboard Predict</vt:lpstr>
      <vt:lpstr>Blackboard Predict</vt:lpstr>
      <vt:lpstr>Results of the  Blackboard Predict Pilot</vt:lpstr>
      <vt:lpstr>   Questions? </vt:lpstr>
      <vt:lpstr>Resources and references</vt:lpstr>
      <vt:lpstr>Thanks to our presenters </vt:lpstr>
      <vt:lpstr>Leveraging the  Power of Analytics: From Concept to Implementation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Leveraging the Power of Analytics: From Concept to Implementation</dc:title>
  <dc:creator>Timothy Harfield</dc:creator>
  <cp:lastModifiedBy>Kendall St Hilaire</cp:lastModifiedBy>
  <cp:revision>23</cp:revision>
  <cp:lastPrinted>2015-05-04T20:25:55Z</cp:lastPrinted>
  <dcterms:created xsi:type="dcterms:W3CDTF">2017-05-22T18:35:53Z</dcterms:created>
  <dcterms:modified xsi:type="dcterms:W3CDTF">2017-05-23T15:30:14Z</dcterms:modified>
</cp:coreProperties>
</file>